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2"/>
  </p:notesMasterIdLst>
  <p:sldIdLst>
    <p:sldId id="292" r:id="rId5"/>
    <p:sldId id="293" r:id="rId6"/>
    <p:sldId id="296" r:id="rId7"/>
    <p:sldId id="301" r:id="rId8"/>
    <p:sldId id="298" r:id="rId9"/>
    <p:sldId id="294" r:id="rId10"/>
    <p:sldId id="30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5991"/>
    <a:srgbClr val="5788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B6D117-D487-486A-BBB5-55F45C1E89F0}" v="1" dt="2025-11-07T08:27:31.6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19" autoAdjust="0"/>
  </p:normalViewPr>
  <p:slideViewPr>
    <p:cSldViewPr snapToGrid="0">
      <p:cViewPr varScale="1">
        <p:scale>
          <a:sx n="58" d="100"/>
          <a:sy n="58" d="100"/>
        </p:scale>
        <p:origin x="1098" y="282"/>
      </p:cViewPr>
      <p:guideLst/>
    </p:cSldViewPr>
  </p:slideViewPr>
  <p:notesTextViewPr>
    <p:cViewPr>
      <p:scale>
        <a:sx n="1" d="1"/>
        <a:sy n="1" d="1"/>
      </p:scale>
      <p:origin x="0" y="0"/>
    </p:cViewPr>
  </p:notesTextViewPr>
  <p:notesViewPr>
    <p:cSldViewPr snapToGrid="0" showGuides="1">
      <p:cViewPr varScale="1">
        <p:scale>
          <a:sx n="64" d="100"/>
          <a:sy n="64" d="100"/>
        </p:scale>
        <p:origin x="3115"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vana Milosevic" userId="0dc454801211c6ba" providerId="LiveId" clId="{A7C33E59-0682-43BD-9DE4-D2C426C32408}"/>
    <pc:docChg chg="undo redo custSel addSld delSld modSld">
      <pc:chgData name="Ivana Milosevic" userId="0dc454801211c6ba" providerId="LiveId" clId="{A7C33E59-0682-43BD-9DE4-D2C426C32408}" dt="2025-11-07T08:38:31.571" v="2264" actId="20577"/>
      <pc:docMkLst>
        <pc:docMk/>
      </pc:docMkLst>
      <pc:sldChg chg="delSp modSp mod">
        <pc:chgData name="Ivana Milosevic" userId="0dc454801211c6ba" providerId="LiveId" clId="{A7C33E59-0682-43BD-9DE4-D2C426C32408}" dt="2025-11-07T08:23:02.298" v="1860" actId="20577"/>
        <pc:sldMkLst>
          <pc:docMk/>
          <pc:sldMk cId="1518740248" sldId="292"/>
        </pc:sldMkLst>
        <pc:spChg chg="mod">
          <ac:chgData name="Ivana Milosevic" userId="0dc454801211c6ba" providerId="LiveId" clId="{A7C33E59-0682-43BD-9DE4-D2C426C32408}" dt="2025-10-20T10:37:28.935" v="51" actId="20577"/>
          <ac:spMkLst>
            <pc:docMk/>
            <pc:sldMk cId="1518740248" sldId="292"/>
            <ac:spMk id="2" creationId="{27E72A78-E091-4078-8147-E446703C1F56}"/>
          </ac:spMkLst>
        </pc:spChg>
        <pc:spChg chg="mod">
          <ac:chgData name="Ivana Milosevic" userId="0dc454801211c6ba" providerId="LiveId" clId="{A7C33E59-0682-43BD-9DE4-D2C426C32408}" dt="2025-10-20T10:37:17.483" v="27" actId="20577"/>
          <ac:spMkLst>
            <pc:docMk/>
            <pc:sldMk cId="1518740248" sldId="292"/>
            <ac:spMk id="3" creationId="{F1370525-CC16-4BA6-BC05-D8D08B378D6F}"/>
          </ac:spMkLst>
        </pc:spChg>
        <pc:spChg chg="mod">
          <ac:chgData name="Ivana Milosevic" userId="0dc454801211c6ba" providerId="LiveId" clId="{A7C33E59-0682-43BD-9DE4-D2C426C32408}" dt="2025-10-20T10:50:56.021" v="797" actId="20577"/>
          <ac:spMkLst>
            <pc:docMk/>
            <pc:sldMk cId="1518740248" sldId="292"/>
            <ac:spMk id="4" creationId="{5CD3009D-0316-4899-BCE2-3B4DC33C0454}"/>
          </ac:spMkLst>
        </pc:spChg>
        <pc:spChg chg="mod">
          <ac:chgData name="Ivana Milosevic" userId="0dc454801211c6ba" providerId="LiveId" clId="{A7C33E59-0682-43BD-9DE4-D2C426C32408}" dt="2025-11-07T08:23:02.298" v="1860" actId="20577"/>
          <ac:spMkLst>
            <pc:docMk/>
            <pc:sldMk cId="1518740248" sldId="292"/>
            <ac:spMk id="5" creationId="{505C6C43-CFCB-4C79-8772-B0C8A1A4EE8F}"/>
          </ac:spMkLst>
        </pc:spChg>
        <pc:spChg chg="mod">
          <ac:chgData name="Ivana Milosevic" userId="0dc454801211c6ba" providerId="LiveId" clId="{A7C33E59-0682-43BD-9DE4-D2C426C32408}" dt="2025-10-20T10:40:44.602" v="291" actId="14100"/>
          <ac:spMkLst>
            <pc:docMk/>
            <pc:sldMk cId="1518740248" sldId="292"/>
            <ac:spMk id="7" creationId="{1F2FEC2E-1065-4070-952F-BBFBBED4C5AA}"/>
          </ac:spMkLst>
        </pc:spChg>
        <pc:spChg chg="mod">
          <ac:chgData name="Ivana Milosevic" userId="0dc454801211c6ba" providerId="LiveId" clId="{A7C33E59-0682-43BD-9DE4-D2C426C32408}" dt="2025-10-20T10:41:15.814" v="333" actId="1076"/>
          <ac:spMkLst>
            <pc:docMk/>
            <pc:sldMk cId="1518740248" sldId="292"/>
            <ac:spMk id="9" creationId="{903E2508-5BD4-458A-8929-26A9C384410B}"/>
          </ac:spMkLst>
        </pc:spChg>
      </pc:sldChg>
      <pc:sldChg chg="addSp delSp modSp mod">
        <pc:chgData name="Ivana Milosevic" userId="0dc454801211c6ba" providerId="LiveId" clId="{A7C33E59-0682-43BD-9DE4-D2C426C32408}" dt="2025-11-06T08:45:27.587" v="1613" actId="20577"/>
        <pc:sldMkLst>
          <pc:docMk/>
          <pc:sldMk cId="4148672761" sldId="293"/>
        </pc:sldMkLst>
        <pc:spChg chg="mod">
          <ac:chgData name="Ivana Milosevic" userId="0dc454801211c6ba" providerId="LiveId" clId="{A7C33E59-0682-43BD-9DE4-D2C426C32408}" dt="2025-10-20T10:42:06.046" v="370" actId="20577"/>
          <ac:spMkLst>
            <pc:docMk/>
            <pc:sldMk cId="4148672761" sldId="293"/>
            <ac:spMk id="2" creationId="{FDB8EB85-C71E-4725-AB7E-C03D5CE03F9C}"/>
          </ac:spMkLst>
        </pc:spChg>
        <pc:spChg chg="mod">
          <ac:chgData name="Ivana Milosevic" userId="0dc454801211c6ba" providerId="LiveId" clId="{A7C33E59-0682-43BD-9DE4-D2C426C32408}" dt="2025-10-20T10:51:01.589" v="800" actId="20577"/>
          <ac:spMkLst>
            <pc:docMk/>
            <pc:sldMk cId="4148672761" sldId="293"/>
            <ac:spMk id="3" creationId="{82FC1FC9-021D-4671-BD4B-9239F612D356}"/>
          </ac:spMkLst>
        </pc:spChg>
        <pc:spChg chg="mod">
          <ac:chgData name="Ivana Milosevic" userId="0dc454801211c6ba" providerId="LiveId" clId="{A7C33E59-0682-43BD-9DE4-D2C426C32408}" dt="2025-10-20T10:44:53.486" v="507" actId="20577"/>
          <ac:spMkLst>
            <pc:docMk/>
            <pc:sldMk cId="4148672761" sldId="293"/>
            <ac:spMk id="5" creationId="{92BB415C-EEAF-4CEE-BDFD-DB4858B5E7BA}"/>
          </ac:spMkLst>
        </pc:spChg>
        <pc:spChg chg="mod">
          <ac:chgData name="Ivana Milosevic" userId="0dc454801211c6ba" providerId="LiveId" clId="{A7C33E59-0682-43BD-9DE4-D2C426C32408}" dt="2025-10-20T10:44:56.695" v="509" actId="20577"/>
          <ac:spMkLst>
            <pc:docMk/>
            <pc:sldMk cId="4148672761" sldId="293"/>
            <ac:spMk id="6" creationId="{9F97E09B-90CE-461F-B69B-1A7DFC8C2B0D}"/>
          </ac:spMkLst>
        </pc:spChg>
        <pc:spChg chg="mod">
          <ac:chgData name="Ivana Milosevic" userId="0dc454801211c6ba" providerId="LiveId" clId="{A7C33E59-0682-43BD-9DE4-D2C426C32408}" dt="2025-10-20T10:44:59.737" v="511" actId="20577"/>
          <ac:spMkLst>
            <pc:docMk/>
            <pc:sldMk cId="4148672761" sldId="293"/>
            <ac:spMk id="7" creationId="{18B9769A-9FE7-4E80-81B7-439C93ED5836}"/>
          </ac:spMkLst>
        </pc:spChg>
        <pc:spChg chg="mod">
          <ac:chgData name="Ivana Milosevic" userId="0dc454801211c6ba" providerId="LiveId" clId="{A7C33E59-0682-43BD-9DE4-D2C426C32408}" dt="2025-10-20T10:45:49.569" v="602" actId="403"/>
          <ac:spMkLst>
            <pc:docMk/>
            <pc:sldMk cId="4148672761" sldId="293"/>
            <ac:spMk id="8" creationId="{486A398B-AF65-42E2-959D-17C51AFE1D18}"/>
          </ac:spMkLst>
        </pc:spChg>
        <pc:spChg chg="mod">
          <ac:chgData name="Ivana Milosevic" userId="0dc454801211c6ba" providerId="LiveId" clId="{A7C33E59-0682-43BD-9DE4-D2C426C32408}" dt="2025-10-20T10:54:14.663" v="832" actId="20577"/>
          <ac:spMkLst>
            <pc:docMk/>
            <pc:sldMk cId="4148672761" sldId="293"/>
            <ac:spMk id="9" creationId="{F8F11D14-4C84-434F-8A8C-474F3B28D4A3}"/>
          </ac:spMkLst>
        </pc:spChg>
        <pc:spChg chg="mod">
          <ac:chgData name="Ivana Milosevic" userId="0dc454801211c6ba" providerId="LiveId" clId="{A7C33E59-0682-43BD-9DE4-D2C426C32408}" dt="2025-10-20T10:54:18.202" v="833" actId="20577"/>
          <ac:spMkLst>
            <pc:docMk/>
            <pc:sldMk cId="4148672761" sldId="293"/>
            <ac:spMk id="10" creationId="{733A7F96-88DA-4DA5-B36E-57226F5723D8}"/>
          </ac:spMkLst>
        </pc:spChg>
        <pc:spChg chg="mod">
          <ac:chgData name="Ivana Milosevic" userId="0dc454801211c6ba" providerId="LiveId" clId="{A7C33E59-0682-43BD-9DE4-D2C426C32408}" dt="2025-10-20T10:54:26.746" v="838" actId="20577"/>
          <ac:spMkLst>
            <pc:docMk/>
            <pc:sldMk cId="4148672761" sldId="293"/>
            <ac:spMk id="11" creationId="{469E54C4-2E92-43EC-B5E3-21B606AF6D88}"/>
          </ac:spMkLst>
        </pc:spChg>
        <pc:spChg chg="mod">
          <ac:chgData name="Ivana Milosevic" userId="0dc454801211c6ba" providerId="LiveId" clId="{A7C33E59-0682-43BD-9DE4-D2C426C32408}" dt="2025-10-20T10:56:10.339" v="850" actId="20577"/>
          <ac:spMkLst>
            <pc:docMk/>
            <pc:sldMk cId="4148672761" sldId="293"/>
            <ac:spMk id="12" creationId="{9A6B9D13-D210-4D93-861C-7AB19EB22151}"/>
          </ac:spMkLst>
        </pc:spChg>
        <pc:spChg chg="mod">
          <ac:chgData name="Ivana Milosevic" userId="0dc454801211c6ba" providerId="LiveId" clId="{A7C33E59-0682-43BD-9DE4-D2C426C32408}" dt="2025-10-20T10:55:00.962" v="840" actId="20577"/>
          <ac:spMkLst>
            <pc:docMk/>
            <pc:sldMk cId="4148672761" sldId="293"/>
            <ac:spMk id="13" creationId="{A65C53BA-4222-4884-AD33-049DBF50C039}"/>
          </ac:spMkLst>
        </pc:spChg>
        <pc:spChg chg="mod">
          <ac:chgData name="Ivana Milosevic" userId="0dc454801211c6ba" providerId="LiveId" clId="{A7C33E59-0682-43BD-9DE4-D2C426C32408}" dt="2025-11-06T08:45:27.587" v="1613" actId="20577"/>
          <ac:spMkLst>
            <pc:docMk/>
            <pc:sldMk cId="4148672761" sldId="293"/>
            <ac:spMk id="15" creationId="{BA35DFBA-E49B-4101-A758-11B456A481D9}"/>
          </ac:spMkLst>
        </pc:spChg>
        <pc:picChg chg="add mod">
          <ac:chgData name="Ivana Milosevic" userId="0dc454801211c6ba" providerId="LiveId" clId="{A7C33E59-0682-43BD-9DE4-D2C426C32408}" dt="2025-10-20T10:41:44.361" v="336" actId="962"/>
          <ac:picMkLst>
            <pc:docMk/>
            <pc:sldMk cId="4148672761" sldId="293"/>
            <ac:picMk id="16" creationId="{3E2BEDDA-47A7-17C6-2071-16E640932750}"/>
          </ac:picMkLst>
        </pc:picChg>
        <pc:picChg chg="add mod">
          <ac:chgData name="Ivana Milosevic" userId="0dc454801211c6ba" providerId="LiveId" clId="{A7C33E59-0682-43BD-9DE4-D2C426C32408}" dt="2025-10-20T10:52:55.488" v="814" actId="1076"/>
          <ac:picMkLst>
            <pc:docMk/>
            <pc:sldMk cId="4148672761" sldId="293"/>
            <ac:picMk id="19" creationId="{31375680-E515-488B-C374-B46F13F3A45E}"/>
          </ac:picMkLst>
        </pc:picChg>
      </pc:sldChg>
      <pc:sldChg chg="addSp modSp mod">
        <pc:chgData name="Ivana Milosevic" userId="0dc454801211c6ba" providerId="LiveId" clId="{A7C33E59-0682-43BD-9DE4-D2C426C32408}" dt="2025-10-20T11:13:35.930" v="1030" actId="20577"/>
        <pc:sldMkLst>
          <pc:docMk/>
          <pc:sldMk cId="2240742404" sldId="294"/>
        </pc:sldMkLst>
        <pc:spChg chg="mod">
          <ac:chgData name="Ivana Milosevic" userId="0dc454801211c6ba" providerId="LiveId" clId="{A7C33E59-0682-43BD-9DE4-D2C426C32408}" dt="2025-10-20T10:49:58.129" v="777" actId="20577"/>
          <ac:spMkLst>
            <pc:docMk/>
            <pc:sldMk cId="2240742404" sldId="294"/>
            <ac:spMk id="22" creationId="{A2144A7C-0610-4405-A348-80E77408AED0}"/>
          </ac:spMkLst>
        </pc:spChg>
        <pc:spChg chg="mod">
          <ac:chgData name="Ivana Milosevic" userId="0dc454801211c6ba" providerId="LiveId" clId="{A7C33E59-0682-43BD-9DE4-D2C426C32408}" dt="2025-10-20T11:13:35.930" v="1030" actId="20577"/>
          <ac:spMkLst>
            <pc:docMk/>
            <pc:sldMk cId="2240742404" sldId="294"/>
            <ac:spMk id="24" creationId="{F470976D-0107-4570-AE88-B69D47911C96}"/>
          </ac:spMkLst>
        </pc:spChg>
        <pc:graphicFrameChg chg="add mod modGraphic">
          <ac:chgData name="Ivana Milosevic" userId="0dc454801211c6ba" providerId="LiveId" clId="{A7C33E59-0682-43BD-9DE4-D2C426C32408}" dt="2025-10-20T11:12:53.545" v="1021"/>
          <ac:graphicFrameMkLst>
            <pc:docMk/>
            <pc:sldMk cId="2240742404" sldId="294"/>
            <ac:graphicFrameMk id="2" creationId="{3688D3A0-014A-60AD-D0C2-EE806DE364DA}"/>
          </ac:graphicFrameMkLst>
        </pc:graphicFrameChg>
        <pc:graphicFrameChg chg="modGraphic">
          <ac:chgData name="Ivana Milosevic" userId="0dc454801211c6ba" providerId="LiveId" clId="{A7C33E59-0682-43BD-9DE4-D2C426C32408}" dt="2025-10-20T11:02:04.804" v="876" actId="20577"/>
          <ac:graphicFrameMkLst>
            <pc:docMk/>
            <pc:sldMk cId="2240742404" sldId="294"/>
            <ac:graphicFrameMk id="21" creationId="{8E57F8D9-FBCF-4B8C-9AA4-149CBB3A61E6}"/>
          </ac:graphicFrameMkLst>
        </pc:graphicFrameChg>
        <pc:graphicFrameChg chg="modGraphic">
          <ac:chgData name="Ivana Milosevic" userId="0dc454801211c6ba" providerId="LiveId" clId="{A7C33E59-0682-43BD-9DE4-D2C426C32408}" dt="2025-10-20T11:04:03.579" v="905" actId="20577"/>
          <ac:graphicFrameMkLst>
            <pc:docMk/>
            <pc:sldMk cId="2240742404" sldId="294"/>
            <ac:graphicFrameMk id="25" creationId="{F855725A-072E-48C9-AD40-A75151E8C24E}"/>
          </ac:graphicFrameMkLst>
        </pc:graphicFrameChg>
      </pc:sldChg>
      <pc:sldChg chg="modSp mod">
        <pc:chgData name="Ivana Milosevic" userId="0dc454801211c6ba" providerId="LiveId" clId="{A7C33E59-0682-43BD-9DE4-D2C426C32408}" dt="2025-11-06T08:52:00.821" v="1673" actId="5793"/>
        <pc:sldMkLst>
          <pc:docMk/>
          <pc:sldMk cId="2555754279" sldId="296"/>
        </pc:sldMkLst>
        <pc:spChg chg="mod">
          <ac:chgData name="Ivana Milosevic" userId="0dc454801211c6ba" providerId="LiveId" clId="{A7C33E59-0682-43BD-9DE4-D2C426C32408}" dt="2025-10-20T10:48:48.524" v="682" actId="20577"/>
          <ac:spMkLst>
            <pc:docMk/>
            <pc:sldMk cId="2555754279" sldId="296"/>
            <ac:spMk id="2" creationId="{1BEEE4FA-EF42-46E1-B893-990E8E809806}"/>
          </ac:spMkLst>
        </pc:spChg>
        <pc:spChg chg="mod">
          <ac:chgData name="Ivana Milosevic" userId="0dc454801211c6ba" providerId="LiveId" clId="{A7C33E59-0682-43BD-9DE4-D2C426C32408}" dt="2025-11-06T08:52:00.821" v="1673" actId="5793"/>
          <ac:spMkLst>
            <pc:docMk/>
            <pc:sldMk cId="2555754279" sldId="296"/>
            <ac:spMk id="3" creationId="{2ACB91CD-B09F-4617-A373-7F9049B02F85}"/>
          </ac:spMkLst>
        </pc:spChg>
        <pc:spChg chg="mod">
          <ac:chgData name="Ivana Milosevic" userId="0dc454801211c6ba" providerId="LiveId" clId="{A7C33E59-0682-43BD-9DE4-D2C426C32408}" dt="2025-10-20T11:28:25.584" v="1138" actId="20577"/>
          <ac:spMkLst>
            <pc:docMk/>
            <pc:sldMk cId="2555754279" sldId="296"/>
            <ac:spMk id="4" creationId="{951923D1-279D-4972-AA06-42B41DCF03DA}"/>
          </ac:spMkLst>
        </pc:spChg>
      </pc:sldChg>
      <pc:sldChg chg="modSp mod">
        <pc:chgData name="Ivana Milosevic" userId="0dc454801211c6ba" providerId="LiveId" clId="{A7C33E59-0682-43BD-9DE4-D2C426C32408}" dt="2025-11-06T09:01:13.301" v="1688" actId="20577"/>
        <pc:sldMkLst>
          <pc:docMk/>
          <pc:sldMk cId="964059615" sldId="298"/>
        </pc:sldMkLst>
        <pc:spChg chg="mod">
          <ac:chgData name="Ivana Milosevic" userId="0dc454801211c6ba" providerId="LiveId" clId="{A7C33E59-0682-43BD-9DE4-D2C426C32408}" dt="2025-11-06T09:01:13.301" v="1688" actId="20577"/>
          <ac:spMkLst>
            <pc:docMk/>
            <pc:sldMk cId="964059615" sldId="298"/>
            <ac:spMk id="6" creationId="{00000000-0000-0000-0000-000000000000}"/>
          </ac:spMkLst>
        </pc:spChg>
        <pc:spChg chg="mod">
          <ac:chgData name="Ivana Milosevic" userId="0dc454801211c6ba" providerId="LiveId" clId="{A7C33E59-0682-43BD-9DE4-D2C426C32408}" dt="2025-11-06T08:48:33.255" v="1615" actId="20577"/>
          <ac:spMkLst>
            <pc:docMk/>
            <pc:sldMk cId="964059615" sldId="298"/>
            <ac:spMk id="12" creationId="{00000000-0000-0000-0000-000000000000}"/>
          </ac:spMkLst>
        </pc:spChg>
        <pc:spChg chg="mod">
          <ac:chgData name="Ivana Milosevic" userId="0dc454801211c6ba" providerId="LiveId" clId="{A7C33E59-0682-43BD-9DE4-D2C426C32408}" dt="2025-10-20T11:13:31.680" v="1027" actId="20577"/>
          <ac:spMkLst>
            <pc:docMk/>
            <pc:sldMk cId="964059615" sldId="298"/>
            <ac:spMk id="13" creationId="{00000000-0000-0000-0000-000000000000}"/>
          </ac:spMkLst>
        </pc:spChg>
        <pc:spChg chg="mod">
          <ac:chgData name="Ivana Milosevic" userId="0dc454801211c6ba" providerId="LiveId" clId="{A7C33E59-0682-43BD-9DE4-D2C426C32408}" dt="2025-10-20T11:56:53.826" v="1594" actId="14100"/>
          <ac:spMkLst>
            <pc:docMk/>
            <pc:sldMk cId="964059615" sldId="298"/>
            <ac:spMk id="15" creationId="{00000000-0000-0000-0000-000000000000}"/>
          </ac:spMkLst>
        </pc:spChg>
      </pc:sldChg>
      <pc:sldChg chg="modSp add mod">
        <pc:chgData name="Ivana Milosevic" userId="0dc454801211c6ba" providerId="LiveId" clId="{A7C33E59-0682-43BD-9DE4-D2C426C32408}" dt="2025-11-07T08:38:31.571" v="2264" actId="20577"/>
        <pc:sldMkLst>
          <pc:docMk/>
          <pc:sldMk cId="883500321" sldId="300"/>
        </pc:sldMkLst>
        <pc:spChg chg="mod">
          <ac:chgData name="Ivana Milosevic" userId="0dc454801211c6ba" providerId="LiveId" clId="{A7C33E59-0682-43BD-9DE4-D2C426C32408}" dt="2025-11-06T08:49:25.038" v="1634" actId="20577"/>
          <ac:spMkLst>
            <pc:docMk/>
            <pc:sldMk cId="883500321" sldId="300"/>
            <ac:spMk id="2" creationId="{C4BED92A-2986-5726-BD06-54E99A9D148C}"/>
          </ac:spMkLst>
        </pc:spChg>
        <pc:spChg chg="mod">
          <ac:chgData name="Ivana Milosevic" userId="0dc454801211c6ba" providerId="LiveId" clId="{A7C33E59-0682-43BD-9DE4-D2C426C32408}" dt="2025-11-07T08:38:31.571" v="2264" actId="20577"/>
          <ac:spMkLst>
            <pc:docMk/>
            <pc:sldMk cId="883500321" sldId="300"/>
            <ac:spMk id="3" creationId="{BBC7BB00-DAC7-2C90-18B5-64E5B38C722D}"/>
          </ac:spMkLst>
        </pc:spChg>
        <pc:spChg chg="mod">
          <ac:chgData name="Ivana Milosevic" userId="0dc454801211c6ba" providerId="LiveId" clId="{A7C33E59-0682-43BD-9DE4-D2C426C32408}" dt="2025-10-20T11:46:45.360" v="1522" actId="20577"/>
          <ac:spMkLst>
            <pc:docMk/>
            <pc:sldMk cId="883500321" sldId="300"/>
            <ac:spMk id="4" creationId="{C9A5D500-280A-07EE-15C6-533044DDA742}"/>
          </ac:spMkLst>
        </pc:spChg>
      </pc:sldChg>
      <pc:sldChg chg="addSp delSp modSp add mod">
        <pc:chgData name="Ivana Milosevic" userId="0dc454801211c6ba" providerId="LiveId" clId="{A7C33E59-0682-43BD-9DE4-D2C426C32408}" dt="2025-10-20T11:54:41.211" v="1569" actId="34135"/>
        <pc:sldMkLst>
          <pc:docMk/>
          <pc:sldMk cId="1768332049" sldId="301"/>
        </pc:sldMkLst>
        <pc:spChg chg="add mod">
          <ac:chgData name="Ivana Milosevic" userId="0dc454801211c6ba" providerId="LiveId" clId="{A7C33E59-0682-43BD-9DE4-D2C426C32408}" dt="2025-10-20T11:54:41.211" v="1569" actId="34135"/>
          <ac:spMkLst>
            <pc:docMk/>
            <pc:sldMk cId="1768332049" sldId="301"/>
            <ac:spMk id="6" creationId="{B847B4FE-B3F6-A3CB-4B5D-F5717626EEC5}"/>
          </ac:spMkLst>
        </pc:spChg>
        <pc:spChg chg="add mod">
          <ac:chgData name="Ivana Milosevic" userId="0dc454801211c6ba" providerId="LiveId" clId="{A7C33E59-0682-43BD-9DE4-D2C426C32408}" dt="2025-10-20T11:54:41.211" v="1569" actId="34135"/>
          <ac:spMkLst>
            <pc:docMk/>
            <pc:sldMk cId="1768332049" sldId="301"/>
            <ac:spMk id="7" creationId="{404C1B54-FAC9-328F-3C4E-B0570E058E23}"/>
          </ac:spMkLst>
        </pc:spChg>
        <pc:picChg chg="add mod">
          <ac:chgData name="Ivana Milosevic" userId="0dc454801211c6ba" providerId="LiveId" clId="{A7C33E59-0682-43BD-9DE4-D2C426C32408}" dt="2025-10-20T11:54:41.211" v="1569" actId="34135"/>
          <ac:picMkLst>
            <pc:docMk/>
            <pc:sldMk cId="1768332049" sldId="301"/>
            <ac:picMk id="5" creationId="{8FB27888-AEA5-7440-E3DA-401D607E1F5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A0166B-543F-4592-9FC7-E4F5C18A8448}" type="datetimeFigureOut">
              <a:rPr lang="en-US" smtClean="0"/>
              <a:t>11/7/2025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0430BA-94A8-437B-A2BD-91079AAB671E}" type="slidenum">
              <a:rPr lang="en-US" smtClean="0"/>
              <a:t>‹#›</a:t>
            </a:fld>
            <a:endParaRPr lang="en-US"/>
          </a:p>
        </p:txBody>
      </p:sp>
    </p:spTree>
    <p:extLst>
      <p:ext uri="{BB962C8B-B14F-4D97-AF65-F5344CB8AC3E}">
        <p14:creationId xmlns:p14="http://schemas.microsoft.com/office/powerpoint/2010/main" val="245413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Насловна страна">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712097" y="3982304"/>
            <a:ext cx="6767806" cy="456727"/>
          </a:xfrm>
        </p:spPr>
        <p:txBody>
          <a:bodyPr anchor="ctr">
            <a:noAutofit/>
          </a:bodyPr>
          <a:lstStyle>
            <a:lvl1pPr marL="0" indent="0" algn="ctr">
              <a:buNone/>
              <a:defRPr sz="2800" b="0" cap="all">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&lt;</a:t>
            </a:r>
            <a:r>
              <a:rPr lang="sr-Cyrl-RS" dirty="0"/>
              <a:t>Име и презиме</a:t>
            </a:r>
            <a:r>
              <a:rPr lang="en-US" dirty="0"/>
              <a:t>&gt;</a:t>
            </a:r>
          </a:p>
        </p:txBody>
      </p:sp>
      <p:sp>
        <p:nvSpPr>
          <p:cNvPr id="12" name="Subtitle 2">
            <a:extLst>
              <a:ext uri="{FF2B5EF4-FFF2-40B4-BE49-F238E27FC236}">
                <a16:creationId xmlns:a16="http://schemas.microsoft.com/office/drawing/2014/main" id="{30D3A417-A2B0-4B9C-8230-0EDA0A3F72D1}"/>
              </a:ext>
            </a:extLst>
          </p:cNvPr>
          <p:cNvSpPr txBox="1">
            <a:spLocks/>
          </p:cNvSpPr>
          <p:nvPr userDrawn="1"/>
        </p:nvSpPr>
        <p:spPr>
          <a:xfrm>
            <a:off x="0" y="3391436"/>
            <a:ext cx="12191999" cy="609372"/>
          </a:xfrm>
          <a:prstGeom prst="rect">
            <a:avLst/>
          </a:prstGeom>
        </p:spPr>
        <p:txBody>
          <a:bodyPr vert="horz" lIns="91440" tIns="45720" rIns="91440" bIns="45720" rtlCol="0" anchor="ctr">
            <a:normAutofit/>
          </a:bodyPr>
          <a:lstStyle>
            <a:lvl1pPr marL="0" indent="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None/>
              <a:defRPr sz="1600" kern="1200" cap="all">
                <a:solidFill>
                  <a:srgbClr val="145991"/>
                </a:solidFill>
                <a:latin typeface="Verdana" panose="020B0604030504040204" pitchFamily="34" charset="0"/>
                <a:ea typeface="Verdana" panose="020B0604030504040204" pitchFamily="34" charset="0"/>
                <a:cs typeface="+mn-cs"/>
              </a:defRPr>
            </a:lvl1pPr>
            <a:lvl2pPr marL="457200" indent="0" algn="ctr" defTabSz="457200" rtl="0" eaLnBrk="1" latinLnBrk="0" hangingPunct="1">
              <a:spcBef>
                <a:spcPct val="20000"/>
              </a:spcBef>
              <a:spcAft>
                <a:spcPts val="600"/>
              </a:spcAft>
              <a:buClr>
                <a:schemeClr val="accent1"/>
              </a:buClr>
              <a:buSzPct val="92000"/>
              <a:buFont typeface="Wingdings 2" panose="05020102010507070707" pitchFamily="18" charset="2"/>
              <a:buNone/>
              <a:defRPr sz="1400" kern="1200">
                <a:solidFill>
                  <a:schemeClr val="tx1">
                    <a:tint val="75000"/>
                  </a:schemeClr>
                </a:solidFill>
                <a:latin typeface="Verdana" panose="020B0604030504040204" pitchFamily="34" charset="0"/>
                <a:ea typeface="Verdana" panose="020B0604030504040204" pitchFamily="34" charset="0"/>
                <a:cs typeface="+mn-cs"/>
              </a:defRPr>
            </a:lvl2pPr>
            <a:lvl3pPr marL="914400" indent="0" algn="ctr" defTabSz="457200" rtl="0" eaLnBrk="1" latinLnBrk="0" hangingPunct="1">
              <a:spcBef>
                <a:spcPct val="20000"/>
              </a:spcBef>
              <a:spcAft>
                <a:spcPts val="600"/>
              </a:spcAft>
              <a:buClr>
                <a:schemeClr val="accent1"/>
              </a:buClr>
              <a:buSzPct val="92000"/>
              <a:buFont typeface="Wingdings 2" panose="05020102010507070707" pitchFamily="18" charset="2"/>
              <a:buNone/>
              <a:defRPr sz="1300" kern="1200">
                <a:solidFill>
                  <a:schemeClr val="tx1">
                    <a:tint val="75000"/>
                  </a:schemeClr>
                </a:solidFill>
                <a:latin typeface="Verdana" panose="020B0604030504040204" pitchFamily="34" charset="0"/>
                <a:ea typeface="Verdana" panose="020B0604030504040204" pitchFamily="34" charset="0"/>
                <a:cs typeface="+mn-cs"/>
              </a:defRPr>
            </a:lvl3pPr>
            <a:lvl4pPr marL="1371600" indent="0" algn="ctr" defTabSz="457200" rtl="0" eaLnBrk="1" latinLnBrk="0" hangingPunct="1">
              <a:spcBef>
                <a:spcPct val="20000"/>
              </a:spcBef>
              <a:spcAft>
                <a:spcPts val="600"/>
              </a:spcAft>
              <a:buClr>
                <a:schemeClr val="accent1"/>
              </a:buClr>
              <a:buSzPct val="92000"/>
              <a:buFont typeface="Wingdings 2" panose="05020102010507070707" pitchFamily="18" charset="2"/>
              <a:buNone/>
              <a:defRPr sz="1100" kern="1200">
                <a:solidFill>
                  <a:schemeClr val="tx1">
                    <a:tint val="75000"/>
                  </a:schemeClr>
                </a:solidFill>
                <a:latin typeface="Verdana" panose="020B0604030504040204" pitchFamily="34" charset="0"/>
                <a:ea typeface="Verdana" panose="020B0604030504040204" pitchFamily="34" charset="0"/>
                <a:cs typeface="+mn-cs"/>
              </a:defRPr>
            </a:lvl4pPr>
            <a:lvl5pPr marL="1828800" indent="0" algn="ctr" defTabSz="457200" rtl="0" eaLnBrk="1" latinLnBrk="0" hangingPunct="1">
              <a:spcBef>
                <a:spcPct val="20000"/>
              </a:spcBef>
              <a:spcAft>
                <a:spcPts val="600"/>
              </a:spcAft>
              <a:buClr>
                <a:schemeClr val="accent1"/>
              </a:buClr>
              <a:buSzPct val="92000"/>
              <a:buFont typeface="Wingdings 2" panose="05020102010507070707" pitchFamily="18" charset="2"/>
              <a:buNone/>
              <a:defRPr sz="1100" kern="1200">
                <a:solidFill>
                  <a:schemeClr val="tx1">
                    <a:tint val="75000"/>
                  </a:schemeClr>
                </a:solidFill>
                <a:latin typeface="Verdana" panose="020B0604030504040204" pitchFamily="34" charset="0"/>
                <a:ea typeface="Verdana" panose="020B0604030504040204" pitchFamily="34" charset="0"/>
                <a:cs typeface="+mn-cs"/>
              </a:defRPr>
            </a:lvl5pPr>
            <a:lvl6pPr marL="22860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9pPr>
          </a:lstStyle>
          <a:p>
            <a:pPr algn="ctr"/>
            <a:r>
              <a:rPr lang="sr-Cyrl-RS" sz="2000" b="0" spc="0" baseline="0" dirty="0">
                <a:solidFill>
                  <a:schemeClr val="tx1">
                    <a:lumMod val="65000"/>
                    <a:lumOff val="35000"/>
                  </a:schemeClr>
                </a:solidFill>
              </a:rPr>
              <a:t>Кандидат</a:t>
            </a:r>
            <a:endParaRPr lang="en-US" sz="2000" b="0" spc="0" baseline="0" dirty="0">
              <a:solidFill>
                <a:schemeClr val="tx1">
                  <a:lumMod val="65000"/>
                  <a:lumOff val="35000"/>
                </a:schemeClr>
              </a:solidFill>
            </a:endParaRPr>
          </a:p>
        </p:txBody>
      </p:sp>
      <p:sp>
        <p:nvSpPr>
          <p:cNvPr id="13" name="Subtitle 2">
            <a:extLst>
              <a:ext uri="{FF2B5EF4-FFF2-40B4-BE49-F238E27FC236}">
                <a16:creationId xmlns:a16="http://schemas.microsoft.com/office/drawing/2014/main" id="{B781F0A4-3C19-46DD-9CAA-6D17458544E5}"/>
              </a:ext>
            </a:extLst>
          </p:cNvPr>
          <p:cNvSpPr txBox="1">
            <a:spLocks/>
          </p:cNvSpPr>
          <p:nvPr userDrawn="1"/>
        </p:nvSpPr>
        <p:spPr>
          <a:xfrm>
            <a:off x="495903" y="4674257"/>
            <a:ext cx="2725410" cy="377484"/>
          </a:xfrm>
          <a:prstGeom prst="rect">
            <a:avLst/>
          </a:prstGeom>
        </p:spPr>
        <p:txBody>
          <a:bodyPr vert="horz" lIns="91440" tIns="45720" rIns="91440" bIns="45720" rtlCol="0" anchor="ctr">
            <a:normAutofit/>
          </a:bodyPr>
          <a:lstStyle>
            <a:lvl1pPr marL="0" indent="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None/>
              <a:defRPr sz="1600" kern="1200" cap="all">
                <a:solidFill>
                  <a:srgbClr val="145991"/>
                </a:solidFill>
                <a:latin typeface="Verdana" panose="020B0604030504040204" pitchFamily="34" charset="0"/>
                <a:ea typeface="Verdana" panose="020B0604030504040204" pitchFamily="34" charset="0"/>
                <a:cs typeface="+mn-cs"/>
              </a:defRPr>
            </a:lvl1pPr>
            <a:lvl2pPr marL="457200" indent="0" algn="ctr" defTabSz="457200" rtl="0" eaLnBrk="1" latinLnBrk="0" hangingPunct="1">
              <a:spcBef>
                <a:spcPct val="20000"/>
              </a:spcBef>
              <a:spcAft>
                <a:spcPts val="600"/>
              </a:spcAft>
              <a:buClr>
                <a:schemeClr val="accent1"/>
              </a:buClr>
              <a:buSzPct val="92000"/>
              <a:buFont typeface="Wingdings 2" panose="05020102010507070707" pitchFamily="18" charset="2"/>
              <a:buNone/>
              <a:defRPr sz="1400" kern="1200">
                <a:solidFill>
                  <a:schemeClr val="tx1">
                    <a:tint val="75000"/>
                  </a:schemeClr>
                </a:solidFill>
                <a:latin typeface="Verdana" panose="020B0604030504040204" pitchFamily="34" charset="0"/>
                <a:ea typeface="Verdana" panose="020B0604030504040204" pitchFamily="34" charset="0"/>
                <a:cs typeface="+mn-cs"/>
              </a:defRPr>
            </a:lvl2pPr>
            <a:lvl3pPr marL="914400" indent="0" algn="ctr" defTabSz="457200" rtl="0" eaLnBrk="1" latinLnBrk="0" hangingPunct="1">
              <a:spcBef>
                <a:spcPct val="20000"/>
              </a:spcBef>
              <a:spcAft>
                <a:spcPts val="600"/>
              </a:spcAft>
              <a:buClr>
                <a:schemeClr val="accent1"/>
              </a:buClr>
              <a:buSzPct val="92000"/>
              <a:buFont typeface="Wingdings 2" panose="05020102010507070707" pitchFamily="18" charset="2"/>
              <a:buNone/>
              <a:defRPr sz="1300" kern="1200">
                <a:solidFill>
                  <a:schemeClr val="tx1">
                    <a:tint val="75000"/>
                  </a:schemeClr>
                </a:solidFill>
                <a:latin typeface="Verdana" panose="020B0604030504040204" pitchFamily="34" charset="0"/>
                <a:ea typeface="Verdana" panose="020B0604030504040204" pitchFamily="34" charset="0"/>
                <a:cs typeface="+mn-cs"/>
              </a:defRPr>
            </a:lvl3pPr>
            <a:lvl4pPr marL="1371600" indent="0" algn="ctr" defTabSz="457200" rtl="0" eaLnBrk="1" latinLnBrk="0" hangingPunct="1">
              <a:spcBef>
                <a:spcPct val="20000"/>
              </a:spcBef>
              <a:spcAft>
                <a:spcPts val="600"/>
              </a:spcAft>
              <a:buClr>
                <a:schemeClr val="accent1"/>
              </a:buClr>
              <a:buSzPct val="92000"/>
              <a:buFont typeface="Wingdings 2" panose="05020102010507070707" pitchFamily="18" charset="2"/>
              <a:buNone/>
              <a:defRPr sz="1100" kern="1200">
                <a:solidFill>
                  <a:schemeClr val="tx1">
                    <a:tint val="75000"/>
                  </a:schemeClr>
                </a:solidFill>
                <a:latin typeface="Verdana" panose="020B0604030504040204" pitchFamily="34" charset="0"/>
                <a:ea typeface="Verdana" panose="020B0604030504040204" pitchFamily="34" charset="0"/>
                <a:cs typeface="+mn-cs"/>
              </a:defRPr>
            </a:lvl4pPr>
            <a:lvl5pPr marL="1828800" indent="0" algn="ctr" defTabSz="457200" rtl="0" eaLnBrk="1" latinLnBrk="0" hangingPunct="1">
              <a:spcBef>
                <a:spcPct val="20000"/>
              </a:spcBef>
              <a:spcAft>
                <a:spcPts val="600"/>
              </a:spcAft>
              <a:buClr>
                <a:schemeClr val="accent1"/>
              </a:buClr>
              <a:buSzPct val="92000"/>
              <a:buFont typeface="Wingdings 2" panose="05020102010507070707" pitchFamily="18" charset="2"/>
              <a:buNone/>
              <a:defRPr sz="1100" kern="1200">
                <a:solidFill>
                  <a:schemeClr val="tx1">
                    <a:tint val="75000"/>
                  </a:schemeClr>
                </a:solidFill>
                <a:latin typeface="Verdana" panose="020B0604030504040204" pitchFamily="34" charset="0"/>
                <a:ea typeface="Verdana" panose="020B0604030504040204" pitchFamily="34" charset="0"/>
                <a:cs typeface="+mn-cs"/>
              </a:defRPr>
            </a:lvl5pPr>
            <a:lvl6pPr marL="22860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9pPr>
          </a:lstStyle>
          <a:p>
            <a:pPr algn="l"/>
            <a:r>
              <a:rPr lang="sr-Cyrl-RS" sz="1600" b="0" i="0" dirty="0">
                <a:solidFill>
                  <a:schemeClr val="tx1">
                    <a:lumMod val="65000"/>
                    <a:lumOff val="35000"/>
                  </a:schemeClr>
                </a:solidFill>
              </a:rPr>
              <a:t>Комисија</a:t>
            </a:r>
            <a:endParaRPr lang="en-US" sz="1600" b="0" i="0" dirty="0">
              <a:solidFill>
                <a:schemeClr val="tx1">
                  <a:lumMod val="65000"/>
                  <a:lumOff val="35000"/>
                </a:schemeClr>
              </a:solidFill>
            </a:endParaRPr>
          </a:p>
        </p:txBody>
      </p:sp>
      <p:sp>
        <p:nvSpPr>
          <p:cNvPr id="5" name="Text Placeholder 4">
            <a:extLst>
              <a:ext uri="{FF2B5EF4-FFF2-40B4-BE49-F238E27FC236}">
                <a16:creationId xmlns:a16="http://schemas.microsoft.com/office/drawing/2014/main" id="{7BBB2ABA-68BD-431A-9E8B-A565EAD9F111}"/>
              </a:ext>
            </a:extLst>
          </p:cNvPr>
          <p:cNvSpPr>
            <a:spLocks noGrp="1"/>
          </p:cNvSpPr>
          <p:nvPr>
            <p:ph type="body" sz="quarter" idx="13" hasCustomPrompt="1"/>
          </p:nvPr>
        </p:nvSpPr>
        <p:spPr>
          <a:xfrm>
            <a:off x="1872732" y="4669478"/>
            <a:ext cx="4344571" cy="377902"/>
          </a:xfrm>
        </p:spPr>
        <p:txBody>
          <a:bodyPr>
            <a:normAutofit/>
          </a:bodyPr>
          <a:lstStyle>
            <a:lvl1pPr marL="285750" indent="-285750" algn="l">
              <a:buFont typeface="Century Gothic" panose="020B0502020202020204" pitchFamily="34" charset="0"/>
              <a:buChar char="◦"/>
              <a:defRPr sz="1600" i="0">
                <a:solidFill>
                  <a:schemeClr val="tx1">
                    <a:lumMod val="65000"/>
                    <a:lumOff val="35000"/>
                  </a:schemeClr>
                </a:solidFill>
              </a:defRPr>
            </a:lvl1pPr>
          </a:lstStyle>
          <a:p>
            <a:pPr lvl="0"/>
            <a:r>
              <a:rPr lang="en-US" dirty="0"/>
              <a:t>&lt;</a:t>
            </a:r>
            <a:r>
              <a:rPr lang="sr-Cyrl-RS" dirty="0"/>
              <a:t>Члан 1</a:t>
            </a:r>
            <a:r>
              <a:rPr lang="en-US" dirty="0"/>
              <a:t>&gt;</a:t>
            </a:r>
          </a:p>
        </p:txBody>
      </p:sp>
      <p:sp>
        <p:nvSpPr>
          <p:cNvPr id="31" name="Title 1">
            <a:extLst>
              <a:ext uri="{FF2B5EF4-FFF2-40B4-BE49-F238E27FC236}">
                <a16:creationId xmlns:a16="http://schemas.microsoft.com/office/drawing/2014/main" id="{0C1E5C10-F362-4D29-BDB3-8761443257C8}"/>
              </a:ext>
            </a:extLst>
          </p:cNvPr>
          <p:cNvSpPr>
            <a:spLocks noGrp="1"/>
          </p:cNvSpPr>
          <p:nvPr>
            <p:ph type="ctrTitle" hasCustomPrompt="1"/>
          </p:nvPr>
        </p:nvSpPr>
        <p:spPr>
          <a:xfrm>
            <a:off x="1541830" y="2090699"/>
            <a:ext cx="9108340" cy="733960"/>
          </a:xfrm>
          <a:effectLst/>
        </p:spPr>
        <p:txBody>
          <a:bodyPr anchor="ctr">
            <a:normAutofit/>
          </a:bodyPr>
          <a:lstStyle>
            <a:lvl1pPr algn="ctr">
              <a:defRPr sz="3600" b="1">
                <a:solidFill>
                  <a:schemeClr val="tx1">
                    <a:lumMod val="65000"/>
                    <a:lumOff val="35000"/>
                  </a:schemeClr>
                </a:solidFill>
              </a:defRPr>
            </a:lvl1pPr>
          </a:lstStyle>
          <a:p>
            <a:r>
              <a:rPr lang="sr-Cyrl-RS" dirty="0"/>
              <a:t>(</a:t>
            </a:r>
            <a:r>
              <a:rPr lang="sr-Cyrl-RS" dirty="0" err="1"/>
              <a:t>ре</a:t>
            </a:r>
            <a:r>
              <a:rPr lang="sr-Cyrl-RS" dirty="0"/>
              <a:t>)избор у звање</a:t>
            </a:r>
            <a:endParaRPr lang="en-US" dirty="0"/>
          </a:p>
        </p:txBody>
      </p:sp>
      <p:sp>
        <p:nvSpPr>
          <p:cNvPr id="34" name="Text Placeholder 4">
            <a:extLst>
              <a:ext uri="{FF2B5EF4-FFF2-40B4-BE49-F238E27FC236}">
                <a16:creationId xmlns:a16="http://schemas.microsoft.com/office/drawing/2014/main" id="{7A54A6B6-D39C-4CB9-BA10-EC09060EF071}"/>
              </a:ext>
            </a:extLst>
          </p:cNvPr>
          <p:cNvSpPr>
            <a:spLocks noGrp="1"/>
          </p:cNvSpPr>
          <p:nvPr>
            <p:ph type="body" sz="quarter" idx="19" hasCustomPrompt="1"/>
          </p:nvPr>
        </p:nvSpPr>
        <p:spPr>
          <a:xfrm>
            <a:off x="1872731" y="5006355"/>
            <a:ext cx="4344571" cy="377902"/>
          </a:xfrm>
        </p:spPr>
        <p:txBody>
          <a:bodyPr>
            <a:normAutofit/>
          </a:bodyPr>
          <a:lstStyle>
            <a:lvl1pPr marL="285750" indent="-285750" algn="l">
              <a:buFont typeface="Century Gothic" panose="020B0502020202020204" pitchFamily="34" charset="0"/>
              <a:buChar char="◦"/>
              <a:defRPr sz="1600" i="0">
                <a:solidFill>
                  <a:schemeClr val="tx1">
                    <a:lumMod val="65000"/>
                    <a:lumOff val="35000"/>
                  </a:schemeClr>
                </a:solidFill>
              </a:defRPr>
            </a:lvl1pPr>
          </a:lstStyle>
          <a:p>
            <a:pPr lvl="0"/>
            <a:r>
              <a:rPr lang="en-US" dirty="0"/>
              <a:t>&lt;</a:t>
            </a:r>
            <a:r>
              <a:rPr lang="sr-Cyrl-RS" dirty="0"/>
              <a:t>Члан 2</a:t>
            </a:r>
            <a:r>
              <a:rPr lang="en-US" dirty="0"/>
              <a:t>&gt;</a:t>
            </a:r>
          </a:p>
        </p:txBody>
      </p:sp>
      <p:sp>
        <p:nvSpPr>
          <p:cNvPr id="35" name="Text Placeholder 4">
            <a:extLst>
              <a:ext uri="{FF2B5EF4-FFF2-40B4-BE49-F238E27FC236}">
                <a16:creationId xmlns:a16="http://schemas.microsoft.com/office/drawing/2014/main" id="{B0CA8C9E-0788-4641-81C8-E3313093705C}"/>
              </a:ext>
            </a:extLst>
          </p:cNvPr>
          <p:cNvSpPr>
            <a:spLocks noGrp="1"/>
          </p:cNvSpPr>
          <p:nvPr>
            <p:ph type="body" sz="quarter" idx="20" hasCustomPrompt="1"/>
          </p:nvPr>
        </p:nvSpPr>
        <p:spPr>
          <a:xfrm>
            <a:off x="1872731" y="5343232"/>
            <a:ext cx="4344571" cy="377902"/>
          </a:xfrm>
        </p:spPr>
        <p:txBody>
          <a:bodyPr>
            <a:normAutofit/>
          </a:bodyPr>
          <a:lstStyle>
            <a:lvl1pPr marL="285750" indent="-285750" algn="l">
              <a:buFont typeface="Century Gothic" panose="020B0502020202020204" pitchFamily="34" charset="0"/>
              <a:buChar char="◦"/>
              <a:defRPr sz="1600" i="0">
                <a:solidFill>
                  <a:schemeClr val="tx1">
                    <a:lumMod val="65000"/>
                    <a:lumOff val="35000"/>
                  </a:schemeClr>
                </a:solidFill>
              </a:defRPr>
            </a:lvl1pPr>
          </a:lstStyle>
          <a:p>
            <a:pPr lvl="0"/>
            <a:r>
              <a:rPr lang="en-US" dirty="0"/>
              <a:t>&lt;</a:t>
            </a:r>
            <a:r>
              <a:rPr lang="sr-Cyrl-RS" dirty="0"/>
              <a:t>Члан 3</a:t>
            </a:r>
            <a:r>
              <a:rPr lang="en-US" dirty="0"/>
              <a:t>&gt;</a:t>
            </a:r>
          </a:p>
        </p:txBody>
      </p:sp>
      <p:sp>
        <p:nvSpPr>
          <p:cNvPr id="36" name="Text Placeholder 4">
            <a:extLst>
              <a:ext uri="{FF2B5EF4-FFF2-40B4-BE49-F238E27FC236}">
                <a16:creationId xmlns:a16="http://schemas.microsoft.com/office/drawing/2014/main" id="{9D2117CE-4C95-45C7-82B5-845C58233787}"/>
              </a:ext>
            </a:extLst>
          </p:cNvPr>
          <p:cNvSpPr>
            <a:spLocks noGrp="1"/>
          </p:cNvSpPr>
          <p:nvPr>
            <p:ph type="body" sz="quarter" idx="21" hasCustomPrompt="1"/>
          </p:nvPr>
        </p:nvSpPr>
        <p:spPr>
          <a:xfrm>
            <a:off x="1872731" y="5680109"/>
            <a:ext cx="4344571" cy="377902"/>
          </a:xfrm>
        </p:spPr>
        <p:txBody>
          <a:bodyPr>
            <a:normAutofit/>
          </a:bodyPr>
          <a:lstStyle>
            <a:lvl1pPr marL="285750" indent="-285750" algn="l">
              <a:buFont typeface="Century Gothic" panose="020B0502020202020204" pitchFamily="34" charset="0"/>
              <a:buChar char="◦"/>
              <a:defRPr sz="1600" i="0">
                <a:solidFill>
                  <a:schemeClr val="tx1">
                    <a:lumMod val="65000"/>
                    <a:lumOff val="35000"/>
                  </a:schemeClr>
                </a:solidFill>
              </a:defRPr>
            </a:lvl1pPr>
          </a:lstStyle>
          <a:p>
            <a:pPr lvl="0"/>
            <a:r>
              <a:rPr lang="en-US" dirty="0"/>
              <a:t>&lt;</a:t>
            </a:r>
            <a:r>
              <a:rPr lang="sr-Cyrl-RS" dirty="0"/>
              <a:t>Члан 4</a:t>
            </a:r>
            <a:r>
              <a:rPr lang="en-US" dirty="0"/>
              <a:t>&gt;</a:t>
            </a:r>
          </a:p>
        </p:txBody>
      </p:sp>
      <p:sp>
        <p:nvSpPr>
          <p:cNvPr id="37" name="Text Placeholder 4">
            <a:extLst>
              <a:ext uri="{FF2B5EF4-FFF2-40B4-BE49-F238E27FC236}">
                <a16:creationId xmlns:a16="http://schemas.microsoft.com/office/drawing/2014/main" id="{DB7B79B1-75DF-42F4-ADC4-204E01066CF8}"/>
              </a:ext>
            </a:extLst>
          </p:cNvPr>
          <p:cNvSpPr>
            <a:spLocks noGrp="1"/>
          </p:cNvSpPr>
          <p:nvPr>
            <p:ph type="body" sz="quarter" idx="22" hasCustomPrompt="1"/>
          </p:nvPr>
        </p:nvSpPr>
        <p:spPr>
          <a:xfrm>
            <a:off x="1872730" y="6016986"/>
            <a:ext cx="4344571" cy="377902"/>
          </a:xfrm>
        </p:spPr>
        <p:txBody>
          <a:bodyPr>
            <a:normAutofit/>
          </a:bodyPr>
          <a:lstStyle>
            <a:lvl1pPr marL="285750" indent="-285750" algn="l">
              <a:buFont typeface="Century Gothic" panose="020B0502020202020204" pitchFamily="34" charset="0"/>
              <a:buChar char="◦"/>
              <a:defRPr sz="1600" i="0">
                <a:solidFill>
                  <a:schemeClr val="tx1">
                    <a:lumMod val="65000"/>
                    <a:lumOff val="35000"/>
                  </a:schemeClr>
                </a:solidFill>
              </a:defRPr>
            </a:lvl1pPr>
          </a:lstStyle>
          <a:p>
            <a:pPr lvl="0"/>
            <a:r>
              <a:rPr lang="en-US" dirty="0"/>
              <a:t>&lt;</a:t>
            </a:r>
            <a:r>
              <a:rPr lang="sr-Cyrl-RS" dirty="0"/>
              <a:t>Члан 5</a:t>
            </a:r>
            <a:r>
              <a:rPr lang="en-US" dirty="0"/>
              <a:t>&gt;</a:t>
            </a:r>
          </a:p>
        </p:txBody>
      </p:sp>
      <p:pic>
        <p:nvPicPr>
          <p:cNvPr id="29" name="Picture 2">
            <a:extLst>
              <a:ext uri="{FF2B5EF4-FFF2-40B4-BE49-F238E27FC236}">
                <a16:creationId xmlns:a16="http://schemas.microsoft.com/office/drawing/2014/main" id="{936B068D-3093-4176-A2CF-7C06173EC68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262784" y="231652"/>
            <a:ext cx="1687508" cy="146185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Text Placeholder 7">
            <a:extLst>
              <a:ext uri="{FF2B5EF4-FFF2-40B4-BE49-F238E27FC236}">
                <a16:creationId xmlns:a16="http://schemas.microsoft.com/office/drawing/2014/main" id="{14486002-0C94-44F3-B2A7-51D61A9091C4}"/>
              </a:ext>
            </a:extLst>
          </p:cNvPr>
          <p:cNvSpPr>
            <a:spLocks noGrp="1"/>
          </p:cNvSpPr>
          <p:nvPr>
            <p:ph type="body" sz="quarter" idx="23" hasCustomPrompt="1"/>
          </p:nvPr>
        </p:nvSpPr>
        <p:spPr>
          <a:xfrm>
            <a:off x="1541463" y="2723428"/>
            <a:ext cx="9109075" cy="719866"/>
          </a:xfrm>
        </p:spPr>
        <p:txBody>
          <a:bodyPr>
            <a:normAutofit/>
          </a:bodyPr>
          <a:lstStyle>
            <a:lvl1pPr marL="0" indent="0" algn="ctr">
              <a:buNone/>
              <a:defRPr sz="3600" b="1" i="0" cap="all" baseline="0">
                <a:solidFill>
                  <a:schemeClr val="tx1">
                    <a:lumMod val="65000"/>
                    <a:lumOff val="35000"/>
                  </a:schemeClr>
                </a:solidFill>
              </a:defRPr>
            </a:lvl1pPr>
          </a:lstStyle>
          <a:p>
            <a:pPr lvl="0"/>
            <a:r>
              <a:rPr lang="en-US" dirty="0"/>
              <a:t>&lt;</a:t>
            </a:r>
            <a:r>
              <a:rPr lang="sr-Cyrl-RS" dirty="0"/>
              <a:t>ЗВАЊЕ</a:t>
            </a:r>
            <a:r>
              <a:rPr lang="en-US" dirty="0"/>
              <a:t>&gt;</a:t>
            </a:r>
          </a:p>
        </p:txBody>
      </p:sp>
    </p:spTree>
    <p:extLst>
      <p:ext uri="{BB962C8B-B14F-4D97-AF65-F5344CB8AC3E}">
        <p14:creationId xmlns:p14="http://schemas.microsoft.com/office/powerpoint/2010/main" val="3329586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Биографски подаци">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1192" y="492606"/>
            <a:ext cx="11029616" cy="526569"/>
          </a:xfrm>
        </p:spPr>
        <p:txBody>
          <a:bodyPr>
            <a:normAutofit/>
          </a:bodyPr>
          <a:lstStyle>
            <a:lvl1pPr>
              <a:defRPr sz="2600" b="1">
                <a:latin typeface="Verdana" panose="020B0604030504040204" pitchFamily="34" charset="0"/>
                <a:ea typeface="Verdana" panose="020B0604030504040204" pitchFamily="34" charset="0"/>
              </a:defRPr>
            </a:lvl1pPr>
          </a:lstStyle>
          <a:p>
            <a:r>
              <a:rPr lang="sr-Cyrl-RS" dirty="0"/>
              <a:t>(</a:t>
            </a:r>
            <a:r>
              <a:rPr lang="sr-Cyrl-RS" dirty="0" err="1"/>
              <a:t>ре</a:t>
            </a:r>
            <a:r>
              <a:rPr lang="sr-Cyrl-RS" dirty="0"/>
              <a:t>)избор у звање </a:t>
            </a:r>
            <a:r>
              <a:rPr lang="en-US" dirty="0"/>
              <a:t>&lt;</a:t>
            </a:r>
            <a:r>
              <a:rPr lang="sr-Cyrl-RS" dirty="0"/>
              <a:t>звање</a:t>
            </a:r>
            <a:r>
              <a:rPr lang="en-US" dirty="0"/>
              <a:t>&gt;</a:t>
            </a:r>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4" name="TextBox 3">
            <a:extLst>
              <a:ext uri="{FF2B5EF4-FFF2-40B4-BE49-F238E27FC236}">
                <a16:creationId xmlns:a16="http://schemas.microsoft.com/office/drawing/2014/main" id="{E7456E25-33D3-42F7-9AFC-30AFE47DC50B}"/>
              </a:ext>
            </a:extLst>
          </p:cNvPr>
          <p:cNvSpPr txBox="1"/>
          <p:nvPr userDrawn="1"/>
        </p:nvSpPr>
        <p:spPr>
          <a:xfrm>
            <a:off x="581193" y="1019175"/>
            <a:ext cx="1732800" cy="461665"/>
          </a:xfrm>
          <a:prstGeom prst="rect">
            <a:avLst/>
          </a:prstGeom>
          <a:noFill/>
        </p:spPr>
        <p:txBody>
          <a:bodyPr wrap="square" rtlCol="0">
            <a:spAutoFit/>
          </a:bodyPr>
          <a:lstStyle/>
          <a:p>
            <a:r>
              <a:rPr lang="sr-Cyrl-RS" sz="2400" dirty="0">
                <a:solidFill>
                  <a:schemeClr val="tx1">
                    <a:lumMod val="75000"/>
                    <a:lumOff val="25000"/>
                  </a:schemeClr>
                </a:solidFill>
                <a:latin typeface="Verdana" panose="020B0604030504040204" pitchFamily="34" charset="0"/>
                <a:ea typeface="Verdana" panose="020B0604030504040204" pitchFamily="34" charset="0"/>
              </a:rPr>
              <a:t>Кандидат</a:t>
            </a:r>
            <a:endParaRPr lang="en-US" sz="2400" dirty="0">
              <a:solidFill>
                <a:schemeClr val="tx1">
                  <a:lumMod val="75000"/>
                  <a:lumOff val="25000"/>
                </a:schemeClr>
              </a:solidFill>
              <a:latin typeface="Verdana" panose="020B0604030504040204" pitchFamily="34" charset="0"/>
              <a:ea typeface="Verdana" panose="020B0604030504040204" pitchFamily="34" charset="0"/>
            </a:endParaRPr>
          </a:p>
        </p:txBody>
      </p:sp>
      <p:pic>
        <p:nvPicPr>
          <p:cNvPr id="11" name="Picture 2">
            <a:extLst>
              <a:ext uri="{FF2B5EF4-FFF2-40B4-BE49-F238E27FC236}">
                <a16:creationId xmlns:a16="http://schemas.microsoft.com/office/drawing/2014/main" id="{9EFAEF35-6745-4BC2-913D-5AC35998572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50170" y="165932"/>
            <a:ext cx="1365250" cy="11826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 name="Title 1">
            <a:extLst>
              <a:ext uri="{FF2B5EF4-FFF2-40B4-BE49-F238E27FC236}">
                <a16:creationId xmlns:a16="http://schemas.microsoft.com/office/drawing/2014/main" id="{9EDB4143-BC99-479C-B616-B4FF1F970941}"/>
              </a:ext>
            </a:extLst>
          </p:cNvPr>
          <p:cNvSpPr txBox="1">
            <a:spLocks/>
          </p:cNvSpPr>
          <p:nvPr userDrawn="1"/>
        </p:nvSpPr>
        <p:spPr>
          <a:xfrm>
            <a:off x="581192" y="1797184"/>
            <a:ext cx="11029616" cy="526569"/>
          </a:xfrm>
          <a:prstGeom prst="rect">
            <a:avLst/>
          </a:prstGeom>
        </p:spPr>
        <p:txBody>
          <a:bodyPr vert="horz" lIns="91440" tIns="45720" rIns="91440" bIns="45720" rtlCol="0" anchor="b">
            <a:normAutofit/>
          </a:bodyPr>
          <a:lstStyle>
            <a:lvl1pPr algn="l" defTabSz="457200" rtl="0" eaLnBrk="1" latinLnBrk="0" hangingPunct="1">
              <a:lnSpc>
                <a:spcPct val="100000"/>
              </a:lnSpc>
              <a:spcBef>
                <a:spcPct val="0"/>
              </a:spcBef>
              <a:buNone/>
              <a:defRPr sz="2600" b="1" kern="1200" cap="all">
                <a:solidFill>
                  <a:schemeClr val="tx1">
                    <a:lumMod val="75000"/>
                    <a:lumOff val="25000"/>
                  </a:schemeClr>
                </a:solidFill>
                <a:latin typeface="Verdana" panose="020B0604030504040204" pitchFamily="34" charset="0"/>
                <a:ea typeface="Verdana" panose="020B0604030504040204" pitchFamily="34" charset="0"/>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Cyrl-RS" sz="2400" b="0" spc="0" baseline="0" dirty="0">
                <a:solidFill>
                  <a:schemeClr val="tx1">
                    <a:lumMod val="65000"/>
                    <a:lumOff val="35000"/>
                  </a:schemeClr>
                </a:solidFill>
                <a:latin typeface="Verdana" panose="020B0604030504040204" pitchFamily="34" charset="0"/>
                <a:ea typeface="Verdana" panose="020B0604030504040204" pitchFamily="34" charset="0"/>
              </a:rPr>
              <a:t>Биографски подаци</a:t>
            </a:r>
            <a:endParaRPr lang="en-US" sz="2400" b="0" spc="0" baseline="0" dirty="0"/>
          </a:p>
        </p:txBody>
      </p:sp>
      <p:pic>
        <p:nvPicPr>
          <p:cNvPr id="14" name="Picture 2">
            <a:extLst>
              <a:ext uri="{FF2B5EF4-FFF2-40B4-BE49-F238E27FC236}">
                <a16:creationId xmlns:a16="http://schemas.microsoft.com/office/drawing/2014/main" id="{EC59ACD7-1E39-42A4-B40A-49198BF3626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16308" y="3932765"/>
            <a:ext cx="398857" cy="34552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5" name="Group 14">
            <a:extLst>
              <a:ext uri="{FF2B5EF4-FFF2-40B4-BE49-F238E27FC236}">
                <a16:creationId xmlns:a16="http://schemas.microsoft.com/office/drawing/2014/main" id="{445D82B3-DD54-4D88-BD6C-57C08A646399}"/>
              </a:ext>
            </a:extLst>
          </p:cNvPr>
          <p:cNvGrpSpPr/>
          <p:nvPr userDrawn="1"/>
        </p:nvGrpSpPr>
        <p:grpSpPr>
          <a:xfrm>
            <a:off x="617887" y="3732243"/>
            <a:ext cx="11008065" cy="2442657"/>
            <a:chOff x="403274" y="3732243"/>
            <a:chExt cx="11385449" cy="2442657"/>
          </a:xfrm>
        </p:grpSpPr>
        <p:sp>
          <p:nvSpPr>
            <p:cNvPr id="16" name="Freeform: Shape 15">
              <a:extLst>
                <a:ext uri="{FF2B5EF4-FFF2-40B4-BE49-F238E27FC236}">
                  <a16:creationId xmlns:a16="http://schemas.microsoft.com/office/drawing/2014/main" id="{0A4D9C3D-7299-4A2A-AAB1-A98C907A624E}"/>
                </a:ext>
              </a:extLst>
            </p:cNvPr>
            <p:cNvSpPr/>
            <p:nvPr/>
          </p:nvSpPr>
          <p:spPr>
            <a:xfrm>
              <a:off x="403275" y="5602758"/>
              <a:ext cx="2371968" cy="572142"/>
            </a:xfrm>
            <a:custGeom>
              <a:avLst/>
              <a:gdLst>
                <a:gd name="connsiteX0" fmla="*/ 0 w 2371968"/>
                <a:gd name="connsiteY0" fmla="*/ 0 h 572142"/>
                <a:gd name="connsiteX1" fmla="*/ 2228933 w 2371968"/>
                <a:gd name="connsiteY1" fmla="*/ 0 h 572142"/>
                <a:gd name="connsiteX2" fmla="*/ 2371968 w 2371968"/>
                <a:gd name="connsiteY2" fmla="*/ 286071 h 572142"/>
                <a:gd name="connsiteX3" fmla="*/ 2228933 w 2371968"/>
                <a:gd name="connsiteY3" fmla="*/ 572142 h 572142"/>
                <a:gd name="connsiteX4" fmla="*/ 0 w 2371968"/>
                <a:gd name="connsiteY4" fmla="*/ 572142 h 572142"/>
                <a:gd name="connsiteX5" fmla="*/ 0 w 2371968"/>
                <a:gd name="connsiteY5" fmla="*/ 0 h 572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1968" h="572142">
                  <a:moveTo>
                    <a:pt x="0" y="0"/>
                  </a:moveTo>
                  <a:lnTo>
                    <a:pt x="2228933" y="0"/>
                  </a:lnTo>
                  <a:lnTo>
                    <a:pt x="2371968" y="286071"/>
                  </a:lnTo>
                  <a:lnTo>
                    <a:pt x="2228933" y="572142"/>
                  </a:lnTo>
                  <a:lnTo>
                    <a:pt x="0" y="572142"/>
                  </a:lnTo>
                  <a:lnTo>
                    <a:pt x="0" y="0"/>
                  </a:lnTo>
                  <a:close/>
                </a:path>
              </a:pathLst>
            </a:custGeom>
            <a:solidFill>
              <a:srgbClr val="145991"/>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spcFirstLastPara="0" vert="horz" wrap="square" lIns="88900" tIns="177800" rIns="160418" bIns="177800" numCol="1" spcCol="1270" anchor="ctr" anchorCtr="0">
              <a:noAutofit/>
            </a:bodyPr>
            <a:lstStyle/>
            <a:p>
              <a:pPr marL="0" lvl="0" indent="0" algn="ctr" defTabSz="622300">
                <a:lnSpc>
                  <a:spcPct val="90000"/>
                </a:lnSpc>
                <a:spcBef>
                  <a:spcPct val="0"/>
                </a:spcBef>
                <a:spcAft>
                  <a:spcPct val="35000"/>
                </a:spcAft>
                <a:buNone/>
              </a:pPr>
              <a:endParaRPr lang="en-US" sz="1400" kern="1200" dirty="0"/>
            </a:p>
          </p:txBody>
        </p:sp>
        <p:sp>
          <p:nvSpPr>
            <p:cNvPr id="17" name="Freeform: Shape 16">
              <a:extLst>
                <a:ext uri="{FF2B5EF4-FFF2-40B4-BE49-F238E27FC236}">
                  <a16:creationId xmlns:a16="http://schemas.microsoft.com/office/drawing/2014/main" id="{574EDEEA-A96A-46DB-8A17-FA8B7CAD58E4}"/>
                </a:ext>
              </a:extLst>
            </p:cNvPr>
            <p:cNvSpPr/>
            <p:nvPr/>
          </p:nvSpPr>
          <p:spPr>
            <a:xfrm>
              <a:off x="403274" y="4000186"/>
              <a:ext cx="2253367" cy="548985"/>
            </a:xfrm>
            <a:custGeom>
              <a:avLst/>
              <a:gdLst>
                <a:gd name="connsiteX0" fmla="*/ 0 w 1926038"/>
                <a:gd name="connsiteY0" fmla="*/ 0 h 1055856"/>
                <a:gd name="connsiteX1" fmla="*/ 1926038 w 1926038"/>
                <a:gd name="connsiteY1" fmla="*/ 0 h 1055856"/>
                <a:gd name="connsiteX2" fmla="*/ 1926038 w 1926038"/>
                <a:gd name="connsiteY2" fmla="*/ 1055856 h 1055856"/>
                <a:gd name="connsiteX3" fmla="*/ 0 w 1926038"/>
                <a:gd name="connsiteY3" fmla="*/ 1055856 h 1055856"/>
                <a:gd name="connsiteX4" fmla="*/ 0 w 1926038"/>
                <a:gd name="connsiteY4" fmla="*/ 0 h 1055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038" h="1055856">
                  <a:moveTo>
                    <a:pt x="0" y="0"/>
                  </a:moveTo>
                  <a:lnTo>
                    <a:pt x="1926038" y="0"/>
                  </a:lnTo>
                  <a:lnTo>
                    <a:pt x="1926038" y="1055856"/>
                  </a:lnTo>
                  <a:lnTo>
                    <a:pt x="0" y="1055856"/>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sr-Cyrl-RS" sz="1500" b="1" kern="1200" dirty="0">
                  <a:solidFill>
                    <a:schemeClr val="tx1">
                      <a:lumMod val="65000"/>
                      <a:lumOff val="35000"/>
                    </a:schemeClr>
                  </a:solidFill>
                  <a:latin typeface="Verdana" panose="020B0604030504040204" pitchFamily="34" charset="0"/>
                  <a:ea typeface="Verdana" panose="020B0604030504040204" pitchFamily="34" charset="0"/>
                </a:rPr>
                <a:t>Основне студије</a:t>
              </a:r>
              <a:endParaRPr lang="en-US" sz="1500" b="1" kern="1200" dirty="0">
                <a:solidFill>
                  <a:schemeClr val="tx1">
                    <a:lumMod val="65000"/>
                    <a:lumOff val="35000"/>
                  </a:schemeClr>
                </a:solidFill>
                <a:latin typeface="Verdana" panose="020B0604030504040204" pitchFamily="34" charset="0"/>
                <a:ea typeface="Verdana" panose="020B0604030504040204" pitchFamily="34" charset="0"/>
              </a:endParaRPr>
            </a:p>
          </p:txBody>
        </p:sp>
        <p:sp>
          <p:nvSpPr>
            <p:cNvPr id="18" name="Freeform: Shape 17">
              <a:extLst>
                <a:ext uri="{FF2B5EF4-FFF2-40B4-BE49-F238E27FC236}">
                  <a16:creationId xmlns:a16="http://schemas.microsoft.com/office/drawing/2014/main" id="{BD4DB138-DDF5-45B6-8052-1BD1F89E7D2B}"/>
                </a:ext>
              </a:extLst>
            </p:cNvPr>
            <p:cNvSpPr/>
            <p:nvPr/>
          </p:nvSpPr>
          <p:spPr>
            <a:xfrm>
              <a:off x="2656645" y="5602758"/>
              <a:ext cx="2371968" cy="572142"/>
            </a:xfrm>
            <a:custGeom>
              <a:avLst/>
              <a:gdLst>
                <a:gd name="connsiteX0" fmla="*/ 0 w 2371968"/>
                <a:gd name="connsiteY0" fmla="*/ 0 h 572142"/>
                <a:gd name="connsiteX1" fmla="*/ 2228933 w 2371968"/>
                <a:gd name="connsiteY1" fmla="*/ 0 h 572142"/>
                <a:gd name="connsiteX2" fmla="*/ 2371968 w 2371968"/>
                <a:gd name="connsiteY2" fmla="*/ 286071 h 572142"/>
                <a:gd name="connsiteX3" fmla="*/ 2228933 w 2371968"/>
                <a:gd name="connsiteY3" fmla="*/ 572142 h 572142"/>
                <a:gd name="connsiteX4" fmla="*/ 0 w 2371968"/>
                <a:gd name="connsiteY4" fmla="*/ 572142 h 572142"/>
                <a:gd name="connsiteX5" fmla="*/ 143036 w 2371968"/>
                <a:gd name="connsiteY5" fmla="*/ 286071 h 572142"/>
                <a:gd name="connsiteX6" fmla="*/ 0 w 2371968"/>
                <a:gd name="connsiteY6" fmla="*/ 0 h 572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1968" h="572142">
                  <a:moveTo>
                    <a:pt x="0" y="0"/>
                  </a:moveTo>
                  <a:lnTo>
                    <a:pt x="2228933" y="0"/>
                  </a:lnTo>
                  <a:lnTo>
                    <a:pt x="2371968" y="286071"/>
                  </a:lnTo>
                  <a:lnTo>
                    <a:pt x="2228933" y="572142"/>
                  </a:lnTo>
                  <a:lnTo>
                    <a:pt x="0" y="572142"/>
                  </a:lnTo>
                  <a:lnTo>
                    <a:pt x="143036" y="286071"/>
                  </a:lnTo>
                  <a:lnTo>
                    <a:pt x="0" y="0"/>
                  </a:lnTo>
                  <a:close/>
                </a:path>
              </a:pathLst>
            </a:custGeom>
            <a:solidFill>
              <a:srgbClr val="145991"/>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spcFirstLastPara="0" vert="horz" wrap="square" lIns="231936" tIns="177800" rIns="231935" bIns="177800" numCol="1" spcCol="1270" anchor="ctr" anchorCtr="0">
              <a:noAutofit/>
            </a:bodyPr>
            <a:lstStyle/>
            <a:p>
              <a:pPr marL="0" lvl="0" indent="0" algn="ctr" defTabSz="622300">
                <a:lnSpc>
                  <a:spcPct val="90000"/>
                </a:lnSpc>
                <a:spcBef>
                  <a:spcPct val="0"/>
                </a:spcBef>
                <a:spcAft>
                  <a:spcPct val="35000"/>
                </a:spcAft>
                <a:buNone/>
              </a:pPr>
              <a:endParaRPr lang="en-US" sz="1400" kern="1200" dirty="0"/>
            </a:p>
          </p:txBody>
        </p:sp>
        <p:sp>
          <p:nvSpPr>
            <p:cNvPr id="19" name="Freeform: Shape 18">
              <a:extLst>
                <a:ext uri="{FF2B5EF4-FFF2-40B4-BE49-F238E27FC236}">
                  <a16:creationId xmlns:a16="http://schemas.microsoft.com/office/drawing/2014/main" id="{8C2D274B-CAFA-4C98-B42A-EEB845F5946F}"/>
                </a:ext>
              </a:extLst>
            </p:cNvPr>
            <p:cNvSpPr/>
            <p:nvPr/>
          </p:nvSpPr>
          <p:spPr>
            <a:xfrm>
              <a:off x="2656641" y="4000186"/>
              <a:ext cx="2253366" cy="548985"/>
            </a:xfrm>
            <a:custGeom>
              <a:avLst/>
              <a:gdLst>
                <a:gd name="connsiteX0" fmla="*/ 0 w 1926038"/>
                <a:gd name="connsiteY0" fmla="*/ 0 h 1055856"/>
                <a:gd name="connsiteX1" fmla="*/ 1926038 w 1926038"/>
                <a:gd name="connsiteY1" fmla="*/ 0 h 1055856"/>
                <a:gd name="connsiteX2" fmla="*/ 1926038 w 1926038"/>
                <a:gd name="connsiteY2" fmla="*/ 1055856 h 1055856"/>
                <a:gd name="connsiteX3" fmla="*/ 0 w 1926038"/>
                <a:gd name="connsiteY3" fmla="*/ 1055856 h 1055856"/>
                <a:gd name="connsiteX4" fmla="*/ 0 w 1926038"/>
                <a:gd name="connsiteY4" fmla="*/ 0 h 1055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038" h="1055856">
                  <a:moveTo>
                    <a:pt x="0" y="0"/>
                  </a:moveTo>
                  <a:lnTo>
                    <a:pt x="1926038" y="0"/>
                  </a:lnTo>
                  <a:lnTo>
                    <a:pt x="1926038" y="1055856"/>
                  </a:lnTo>
                  <a:lnTo>
                    <a:pt x="0" y="1055856"/>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sr-Cyrl-RS" sz="1500" b="1" kern="1200" dirty="0">
                  <a:solidFill>
                    <a:schemeClr val="tx1">
                      <a:lumMod val="65000"/>
                      <a:lumOff val="35000"/>
                    </a:schemeClr>
                  </a:solidFill>
                  <a:latin typeface="Verdana" panose="020B0604030504040204" pitchFamily="34" charset="0"/>
                  <a:ea typeface="Verdana" panose="020B0604030504040204" pitchFamily="34" charset="0"/>
                </a:rPr>
                <a:t>Мастер студије</a:t>
              </a:r>
              <a:endParaRPr lang="en-US" sz="1500" b="1" kern="1200" dirty="0">
                <a:solidFill>
                  <a:schemeClr val="tx1">
                    <a:lumMod val="65000"/>
                    <a:lumOff val="35000"/>
                  </a:schemeClr>
                </a:solidFill>
                <a:latin typeface="Verdana" panose="020B0604030504040204" pitchFamily="34" charset="0"/>
                <a:ea typeface="Verdana" panose="020B0604030504040204" pitchFamily="34" charset="0"/>
              </a:endParaRPr>
            </a:p>
          </p:txBody>
        </p:sp>
        <p:sp>
          <p:nvSpPr>
            <p:cNvPr id="20" name="Freeform: Shape 19">
              <a:extLst>
                <a:ext uri="{FF2B5EF4-FFF2-40B4-BE49-F238E27FC236}">
                  <a16:creationId xmlns:a16="http://schemas.microsoft.com/office/drawing/2014/main" id="{E5EACB50-8955-48E4-9056-D73ED79F18FC}"/>
                </a:ext>
              </a:extLst>
            </p:cNvPr>
            <p:cNvSpPr/>
            <p:nvPr/>
          </p:nvSpPr>
          <p:spPr>
            <a:xfrm>
              <a:off x="4910015" y="5602758"/>
              <a:ext cx="2371968" cy="572142"/>
            </a:xfrm>
            <a:custGeom>
              <a:avLst/>
              <a:gdLst>
                <a:gd name="connsiteX0" fmla="*/ 0 w 2371968"/>
                <a:gd name="connsiteY0" fmla="*/ 0 h 572142"/>
                <a:gd name="connsiteX1" fmla="*/ 2228933 w 2371968"/>
                <a:gd name="connsiteY1" fmla="*/ 0 h 572142"/>
                <a:gd name="connsiteX2" fmla="*/ 2371968 w 2371968"/>
                <a:gd name="connsiteY2" fmla="*/ 286071 h 572142"/>
                <a:gd name="connsiteX3" fmla="*/ 2228933 w 2371968"/>
                <a:gd name="connsiteY3" fmla="*/ 572142 h 572142"/>
                <a:gd name="connsiteX4" fmla="*/ 0 w 2371968"/>
                <a:gd name="connsiteY4" fmla="*/ 572142 h 572142"/>
                <a:gd name="connsiteX5" fmla="*/ 143036 w 2371968"/>
                <a:gd name="connsiteY5" fmla="*/ 286071 h 572142"/>
                <a:gd name="connsiteX6" fmla="*/ 0 w 2371968"/>
                <a:gd name="connsiteY6" fmla="*/ 0 h 572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1968" h="572142">
                  <a:moveTo>
                    <a:pt x="0" y="0"/>
                  </a:moveTo>
                  <a:lnTo>
                    <a:pt x="2228933" y="0"/>
                  </a:lnTo>
                  <a:lnTo>
                    <a:pt x="2371968" y="286071"/>
                  </a:lnTo>
                  <a:lnTo>
                    <a:pt x="2228933" y="572142"/>
                  </a:lnTo>
                  <a:lnTo>
                    <a:pt x="0" y="572142"/>
                  </a:lnTo>
                  <a:lnTo>
                    <a:pt x="143036" y="286071"/>
                  </a:lnTo>
                  <a:lnTo>
                    <a:pt x="0" y="0"/>
                  </a:lnTo>
                  <a:close/>
                </a:path>
              </a:pathLst>
            </a:custGeom>
            <a:solidFill>
              <a:srgbClr val="145991"/>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spcFirstLastPara="0" vert="horz" wrap="square" lIns="231936" tIns="177800" rIns="231935" bIns="177800" numCol="1" spcCol="1270" anchor="ctr" anchorCtr="0">
              <a:noAutofit/>
            </a:bodyPr>
            <a:lstStyle/>
            <a:p>
              <a:pPr marL="0" lvl="0" indent="0" algn="ctr" defTabSz="622300">
                <a:lnSpc>
                  <a:spcPct val="90000"/>
                </a:lnSpc>
                <a:spcBef>
                  <a:spcPct val="0"/>
                </a:spcBef>
                <a:spcAft>
                  <a:spcPct val="35000"/>
                </a:spcAft>
                <a:buNone/>
              </a:pPr>
              <a:endParaRPr lang="en-US" sz="1400" kern="1200" dirty="0"/>
            </a:p>
          </p:txBody>
        </p:sp>
        <p:sp>
          <p:nvSpPr>
            <p:cNvPr id="21" name="Freeform: Shape 20">
              <a:extLst>
                <a:ext uri="{FF2B5EF4-FFF2-40B4-BE49-F238E27FC236}">
                  <a16:creationId xmlns:a16="http://schemas.microsoft.com/office/drawing/2014/main" id="{4F955079-5934-4853-ACB1-BE6230903756}"/>
                </a:ext>
              </a:extLst>
            </p:cNvPr>
            <p:cNvSpPr/>
            <p:nvPr/>
          </p:nvSpPr>
          <p:spPr>
            <a:xfrm>
              <a:off x="4932824" y="4000186"/>
              <a:ext cx="2230541" cy="548985"/>
            </a:xfrm>
            <a:custGeom>
              <a:avLst/>
              <a:gdLst>
                <a:gd name="connsiteX0" fmla="*/ 0 w 1926038"/>
                <a:gd name="connsiteY0" fmla="*/ 0 h 1055856"/>
                <a:gd name="connsiteX1" fmla="*/ 1926038 w 1926038"/>
                <a:gd name="connsiteY1" fmla="*/ 0 h 1055856"/>
                <a:gd name="connsiteX2" fmla="*/ 1926038 w 1926038"/>
                <a:gd name="connsiteY2" fmla="*/ 1055856 h 1055856"/>
                <a:gd name="connsiteX3" fmla="*/ 0 w 1926038"/>
                <a:gd name="connsiteY3" fmla="*/ 1055856 h 1055856"/>
                <a:gd name="connsiteX4" fmla="*/ 0 w 1926038"/>
                <a:gd name="connsiteY4" fmla="*/ 0 h 1055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038" h="1055856">
                  <a:moveTo>
                    <a:pt x="0" y="0"/>
                  </a:moveTo>
                  <a:lnTo>
                    <a:pt x="1926038" y="0"/>
                  </a:lnTo>
                  <a:lnTo>
                    <a:pt x="1926038" y="1055856"/>
                  </a:lnTo>
                  <a:lnTo>
                    <a:pt x="0" y="1055856"/>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sr-Cyrl-RS" sz="1500" b="1" kern="1200" dirty="0">
                  <a:solidFill>
                    <a:schemeClr val="tx1">
                      <a:lumMod val="65000"/>
                      <a:lumOff val="35000"/>
                    </a:schemeClr>
                  </a:solidFill>
                  <a:latin typeface="Verdana" panose="020B0604030504040204" pitchFamily="34" charset="0"/>
                  <a:ea typeface="Verdana" panose="020B0604030504040204" pitchFamily="34" charset="0"/>
                </a:rPr>
                <a:t>Докторске студије</a:t>
              </a:r>
              <a:endParaRPr lang="en-US" sz="1500" b="1" kern="1200" dirty="0">
                <a:solidFill>
                  <a:schemeClr val="tx1">
                    <a:lumMod val="65000"/>
                    <a:lumOff val="35000"/>
                  </a:schemeClr>
                </a:solidFill>
                <a:latin typeface="Verdana" panose="020B0604030504040204" pitchFamily="34" charset="0"/>
                <a:ea typeface="Verdana" panose="020B0604030504040204" pitchFamily="34" charset="0"/>
              </a:endParaRPr>
            </a:p>
          </p:txBody>
        </p:sp>
        <p:sp>
          <p:nvSpPr>
            <p:cNvPr id="22" name="Freeform: Shape 21">
              <a:extLst>
                <a:ext uri="{FF2B5EF4-FFF2-40B4-BE49-F238E27FC236}">
                  <a16:creationId xmlns:a16="http://schemas.microsoft.com/office/drawing/2014/main" id="{4A1AE031-ED5F-45D5-9D35-C7090F9DA400}"/>
                </a:ext>
              </a:extLst>
            </p:cNvPr>
            <p:cNvSpPr/>
            <p:nvPr/>
          </p:nvSpPr>
          <p:spPr>
            <a:xfrm>
              <a:off x="7163385" y="5602758"/>
              <a:ext cx="2371968" cy="572142"/>
            </a:xfrm>
            <a:custGeom>
              <a:avLst/>
              <a:gdLst>
                <a:gd name="connsiteX0" fmla="*/ 0 w 2371968"/>
                <a:gd name="connsiteY0" fmla="*/ 0 h 572142"/>
                <a:gd name="connsiteX1" fmla="*/ 2228933 w 2371968"/>
                <a:gd name="connsiteY1" fmla="*/ 0 h 572142"/>
                <a:gd name="connsiteX2" fmla="*/ 2371968 w 2371968"/>
                <a:gd name="connsiteY2" fmla="*/ 286071 h 572142"/>
                <a:gd name="connsiteX3" fmla="*/ 2228933 w 2371968"/>
                <a:gd name="connsiteY3" fmla="*/ 572142 h 572142"/>
                <a:gd name="connsiteX4" fmla="*/ 0 w 2371968"/>
                <a:gd name="connsiteY4" fmla="*/ 572142 h 572142"/>
                <a:gd name="connsiteX5" fmla="*/ 143036 w 2371968"/>
                <a:gd name="connsiteY5" fmla="*/ 286071 h 572142"/>
                <a:gd name="connsiteX6" fmla="*/ 0 w 2371968"/>
                <a:gd name="connsiteY6" fmla="*/ 0 h 572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1968" h="572142">
                  <a:moveTo>
                    <a:pt x="0" y="0"/>
                  </a:moveTo>
                  <a:lnTo>
                    <a:pt x="2228933" y="0"/>
                  </a:lnTo>
                  <a:lnTo>
                    <a:pt x="2371968" y="286071"/>
                  </a:lnTo>
                  <a:lnTo>
                    <a:pt x="2228933" y="572142"/>
                  </a:lnTo>
                  <a:lnTo>
                    <a:pt x="0" y="572142"/>
                  </a:lnTo>
                  <a:lnTo>
                    <a:pt x="143036" y="286071"/>
                  </a:lnTo>
                  <a:lnTo>
                    <a:pt x="0" y="0"/>
                  </a:lnTo>
                  <a:close/>
                </a:path>
              </a:pathLst>
            </a:custGeom>
            <a:solidFill>
              <a:srgbClr val="145991"/>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spcFirstLastPara="0" vert="horz" wrap="square" lIns="231936" tIns="177800" rIns="231935" bIns="177800" numCol="1" spcCol="1270" anchor="ctr" anchorCtr="0">
              <a:noAutofit/>
            </a:bodyPr>
            <a:lstStyle/>
            <a:p>
              <a:pPr marL="0" lvl="0" indent="0" algn="ctr" defTabSz="622300">
                <a:lnSpc>
                  <a:spcPct val="90000"/>
                </a:lnSpc>
                <a:spcBef>
                  <a:spcPct val="0"/>
                </a:spcBef>
                <a:spcAft>
                  <a:spcPct val="35000"/>
                </a:spcAft>
                <a:buNone/>
              </a:pPr>
              <a:endParaRPr lang="en-US" sz="1400" kern="1200" dirty="0"/>
            </a:p>
          </p:txBody>
        </p:sp>
        <p:sp>
          <p:nvSpPr>
            <p:cNvPr id="23" name="Freeform: Shape 22">
              <a:extLst>
                <a:ext uri="{FF2B5EF4-FFF2-40B4-BE49-F238E27FC236}">
                  <a16:creationId xmlns:a16="http://schemas.microsoft.com/office/drawing/2014/main" id="{4D0A33F6-73BB-4DEC-A625-0FE17443BF61}"/>
                </a:ext>
              </a:extLst>
            </p:cNvPr>
            <p:cNvSpPr/>
            <p:nvPr/>
          </p:nvSpPr>
          <p:spPr>
            <a:xfrm>
              <a:off x="7198207" y="4000186"/>
              <a:ext cx="2236822" cy="548985"/>
            </a:xfrm>
            <a:custGeom>
              <a:avLst/>
              <a:gdLst>
                <a:gd name="connsiteX0" fmla="*/ 0 w 1926038"/>
                <a:gd name="connsiteY0" fmla="*/ 0 h 1055856"/>
                <a:gd name="connsiteX1" fmla="*/ 1926038 w 1926038"/>
                <a:gd name="connsiteY1" fmla="*/ 0 h 1055856"/>
                <a:gd name="connsiteX2" fmla="*/ 1926038 w 1926038"/>
                <a:gd name="connsiteY2" fmla="*/ 1055856 h 1055856"/>
                <a:gd name="connsiteX3" fmla="*/ 0 w 1926038"/>
                <a:gd name="connsiteY3" fmla="*/ 1055856 h 1055856"/>
                <a:gd name="connsiteX4" fmla="*/ 0 w 1926038"/>
                <a:gd name="connsiteY4" fmla="*/ 0 h 1055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038" h="1055856">
                  <a:moveTo>
                    <a:pt x="0" y="0"/>
                  </a:moveTo>
                  <a:lnTo>
                    <a:pt x="1926038" y="0"/>
                  </a:lnTo>
                  <a:lnTo>
                    <a:pt x="1926038" y="1055856"/>
                  </a:lnTo>
                  <a:lnTo>
                    <a:pt x="0" y="1055856"/>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pPr>
              <a:r>
                <a:rPr lang="sr-Cyrl-RS" sz="1500" b="1" kern="1200" dirty="0">
                  <a:solidFill>
                    <a:schemeClr val="tx1">
                      <a:lumMod val="65000"/>
                      <a:lumOff val="35000"/>
                    </a:schemeClr>
                  </a:solidFill>
                  <a:latin typeface="Verdana" panose="020B0604030504040204" pitchFamily="34" charset="0"/>
                  <a:ea typeface="Verdana" panose="020B0604030504040204" pitchFamily="34" charset="0"/>
                </a:rPr>
                <a:t>   Запослен у </a:t>
              </a:r>
              <a:endParaRPr lang="en-US" sz="1500" b="1" kern="1200" dirty="0">
                <a:solidFill>
                  <a:schemeClr val="tx1">
                    <a:lumMod val="65000"/>
                    <a:lumOff val="35000"/>
                  </a:schemeClr>
                </a:solidFill>
                <a:latin typeface="Verdana" panose="020B0604030504040204" pitchFamily="34" charset="0"/>
                <a:ea typeface="Verdana" panose="020B0604030504040204" pitchFamily="34" charset="0"/>
              </a:endParaRPr>
            </a:p>
          </p:txBody>
        </p:sp>
        <p:sp>
          <p:nvSpPr>
            <p:cNvPr id="24" name="Freeform: Shape 23">
              <a:extLst>
                <a:ext uri="{FF2B5EF4-FFF2-40B4-BE49-F238E27FC236}">
                  <a16:creationId xmlns:a16="http://schemas.microsoft.com/office/drawing/2014/main" id="{9FA89165-C1F0-44B9-A25C-513104A1E9B5}"/>
                </a:ext>
              </a:extLst>
            </p:cNvPr>
            <p:cNvSpPr/>
            <p:nvPr/>
          </p:nvSpPr>
          <p:spPr>
            <a:xfrm>
              <a:off x="9416755" y="5602758"/>
              <a:ext cx="2371968" cy="572142"/>
            </a:xfrm>
            <a:custGeom>
              <a:avLst/>
              <a:gdLst>
                <a:gd name="connsiteX0" fmla="*/ 0 w 2371968"/>
                <a:gd name="connsiteY0" fmla="*/ 0 h 572142"/>
                <a:gd name="connsiteX1" fmla="*/ 2228933 w 2371968"/>
                <a:gd name="connsiteY1" fmla="*/ 0 h 572142"/>
                <a:gd name="connsiteX2" fmla="*/ 2371968 w 2371968"/>
                <a:gd name="connsiteY2" fmla="*/ 286071 h 572142"/>
                <a:gd name="connsiteX3" fmla="*/ 2228933 w 2371968"/>
                <a:gd name="connsiteY3" fmla="*/ 572142 h 572142"/>
                <a:gd name="connsiteX4" fmla="*/ 0 w 2371968"/>
                <a:gd name="connsiteY4" fmla="*/ 572142 h 572142"/>
                <a:gd name="connsiteX5" fmla="*/ 143036 w 2371968"/>
                <a:gd name="connsiteY5" fmla="*/ 286071 h 572142"/>
                <a:gd name="connsiteX6" fmla="*/ 0 w 2371968"/>
                <a:gd name="connsiteY6" fmla="*/ 0 h 572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1968" h="572142">
                  <a:moveTo>
                    <a:pt x="0" y="0"/>
                  </a:moveTo>
                  <a:lnTo>
                    <a:pt x="2228933" y="0"/>
                  </a:lnTo>
                  <a:lnTo>
                    <a:pt x="2371968" y="286071"/>
                  </a:lnTo>
                  <a:lnTo>
                    <a:pt x="2228933" y="572142"/>
                  </a:lnTo>
                  <a:lnTo>
                    <a:pt x="0" y="572142"/>
                  </a:lnTo>
                  <a:lnTo>
                    <a:pt x="143036" y="286071"/>
                  </a:lnTo>
                  <a:lnTo>
                    <a:pt x="0" y="0"/>
                  </a:lnTo>
                  <a:close/>
                </a:path>
              </a:pathLst>
            </a:custGeom>
            <a:solidFill>
              <a:srgbClr val="145991"/>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spcFirstLastPara="0" vert="horz" wrap="square" lIns="231936" tIns="177800" rIns="231935" bIns="177800" numCol="1" spcCol="1270" anchor="ctr" anchorCtr="0">
              <a:noAutofit/>
            </a:bodyPr>
            <a:lstStyle/>
            <a:p>
              <a:pPr marL="0" lvl="0" indent="0" algn="ctr" defTabSz="622300">
                <a:lnSpc>
                  <a:spcPct val="90000"/>
                </a:lnSpc>
                <a:spcBef>
                  <a:spcPct val="0"/>
                </a:spcBef>
                <a:spcAft>
                  <a:spcPct val="35000"/>
                </a:spcAft>
                <a:buNone/>
              </a:pPr>
              <a:endParaRPr lang="en-US" sz="1400" kern="1200" dirty="0"/>
            </a:p>
          </p:txBody>
        </p:sp>
        <p:sp>
          <p:nvSpPr>
            <p:cNvPr id="25" name="Freeform: Shape 24">
              <a:extLst>
                <a:ext uri="{FF2B5EF4-FFF2-40B4-BE49-F238E27FC236}">
                  <a16:creationId xmlns:a16="http://schemas.microsoft.com/office/drawing/2014/main" id="{629879E2-62EA-483C-8535-88D1848EB427}"/>
                </a:ext>
              </a:extLst>
            </p:cNvPr>
            <p:cNvSpPr/>
            <p:nvPr/>
          </p:nvSpPr>
          <p:spPr>
            <a:xfrm>
              <a:off x="9416735" y="4000186"/>
              <a:ext cx="2371968" cy="548985"/>
            </a:xfrm>
            <a:custGeom>
              <a:avLst/>
              <a:gdLst>
                <a:gd name="connsiteX0" fmla="*/ 0 w 1926038"/>
                <a:gd name="connsiteY0" fmla="*/ 0 h 1055856"/>
                <a:gd name="connsiteX1" fmla="*/ 1926038 w 1926038"/>
                <a:gd name="connsiteY1" fmla="*/ 0 h 1055856"/>
                <a:gd name="connsiteX2" fmla="*/ 1926038 w 1926038"/>
                <a:gd name="connsiteY2" fmla="*/ 1055856 h 1055856"/>
                <a:gd name="connsiteX3" fmla="*/ 0 w 1926038"/>
                <a:gd name="connsiteY3" fmla="*/ 1055856 h 1055856"/>
                <a:gd name="connsiteX4" fmla="*/ 0 w 1926038"/>
                <a:gd name="connsiteY4" fmla="*/ 0 h 1055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038" h="1055856">
                  <a:moveTo>
                    <a:pt x="0" y="0"/>
                  </a:moveTo>
                  <a:lnTo>
                    <a:pt x="1926038" y="0"/>
                  </a:lnTo>
                  <a:lnTo>
                    <a:pt x="1926038" y="1055856"/>
                  </a:lnTo>
                  <a:lnTo>
                    <a:pt x="0" y="1055856"/>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sr-Cyrl-RS" sz="1500" b="1" kern="1200" dirty="0">
                  <a:solidFill>
                    <a:schemeClr val="tx1">
                      <a:lumMod val="65000"/>
                      <a:lumOff val="35000"/>
                    </a:schemeClr>
                  </a:solidFill>
                  <a:latin typeface="Verdana" panose="020B0604030504040204" pitchFamily="34" charset="0"/>
                  <a:ea typeface="Verdana" panose="020B0604030504040204" pitchFamily="34" charset="0"/>
                </a:rPr>
                <a:t>Последњи избор у звање</a:t>
              </a:r>
              <a:endParaRPr lang="en-US" sz="1500" b="1" kern="1200" dirty="0">
                <a:solidFill>
                  <a:schemeClr val="tx1">
                    <a:lumMod val="65000"/>
                    <a:lumOff val="35000"/>
                  </a:schemeClr>
                </a:solidFill>
                <a:latin typeface="Verdana" panose="020B0604030504040204" pitchFamily="34" charset="0"/>
                <a:ea typeface="Verdana" panose="020B0604030504040204" pitchFamily="34" charset="0"/>
              </a:endParaRPr>
            </a:p>
          </p:txBody>
        </p:sp>
        <p:cxnSp>
          <p:nvCxnSpPr>
            <p:cNvPr id="26" name="Straight Connector 25">
              <a:extLst>
                <a:ext uri="{FF2B5EF4-FFF2-40B4-BE49-F238E27FC236}">
                  <a16:creationId xmlns:a16="http://schemas.microsoft.com/office/drawing/2014/main" id="{EC8BE968-32A8-4A69-ABB4-ABCEE31549C3}"/>
                </a:ext>
              </a:extLst>
            </p:cNvPr>
            <p:cNvCxnSpPr>
              <a:cxnSpLocks/>
            </p:cNvCxnSpPr>
            <p:nvPr/>
          </p:nvCxnSpPr>
          <p:spPr>
            <a:xfrm>
              <a:off x="403275" y="3732243"/>
              <a:ext cx="0" cy="1670181"/>
            </a:xfrm>
            <a:prstGeom prst="line">
              <a:avLst/>
            </a:prstGeom>
            <a:ln>
              <a:solidFill>
                <a:srgbClr val="14599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3748CDE-B040-4C17-B9E7-43D1EA5CB673}"/>
                </a:ext>
              </a:extLst>
            </p:cNvPr>
            <p:cNvCxnSpPr>
              <a:cxnSpLocks/>
            </p:cNvCxnSpPr>
            <p:nvPr/>
          </p:nvCxnSpPr>
          <p:spPr>
            <a:xfrm>
              <a:off x="2656645" y="3732243"/>
              <a:ext cx="0" cy="1670181"/>
            </a:xfrm>
            <a:prstGeom prst="line">
              <a:avLst/>
            </a:prstGeom>
            <a:ln>
              <a:solidFill>
                <a:srgbClr val="14599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9F2CFAD-0DA4-4F47-961C-A83817CF09F7}"/>
                </a:ext>
              </a:extLst>
            </p:cNvPr>
            <p:cNvCxnSpPr>
              <a:cxnSpLocks/>
            </p:cNvCxnSpPr>
            <p:nvPr/>
          </p:nvCxnSpPr>
          <p:spPr>
            <a:xfrm>
              <a:off x="4910015" y="3732243"/>
              <a:ext cx="0" cy="1670181"/>
            </a:xfrm>
            <a:prstGeom prst="line">
              <a:avLst/>
            </a:prstGeom>
            <a:ln>
              <a:solidFill>
                <a:srgbClr val="14599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01BA719-8039-449D-8F54-1BDEB7E28147}"/>
                </a:ext>
              </a:extLst>
            </p:cNvPr>
            <p:cNvCxnSpPr>
              <a:cxnSpLocks/>
            </p:cNvCxnSpPr>
            <p:nvPr/>
          </p:nvCxnSpPr>
          <p:spPr>
            <a:xfrm>
              <a:off x="7163385" y="3732243"/>
              <a:ext cx="0" cy="1670181"/>
            </a:xfrm>
            <a:prstGeom prst="line">
              <a:avLst/>
            </a:prstGeom>
            <a:ln>
              <a:solidFill>
                <a:srgbClr val="14599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41093C9-9BF7-4469-85C5-F069F8670DB9}"/>
                </a:ext>
              </a:extLst>
            </p:cNvPr>
            <p:cNvCxnSpPr>
              <a:cxnSpLocks/>
            </p:cNvCxnSpPr>
            <p:nvPr/>
          </p:nvCxnSpPr>
          <p:spPr>
            <a:xfrm>
              <a:off x="9416755" y="3732243"/>
              <a:ext cx="0" cy="1670181"/>
            </a:xfrm>
            <a:prstGeom prst="line">
              <a:avLst/>
            </a:prstGeom>
            <a:ln>
              <a:solidFill>
                <a:srgbClr val="145991"/>
              </a:solidFill>
            </a:ln>
          </p:spPr>
          <p:style>
            <a:lnRef idx="1">
              <a:schemeClr val="accent1"/>
            </a:lnRef>
            <a:fillRef idx="0">
              <a:schemeClr val="accent1"/>
            </a:fillRef>
            <a:effectRef idx="0">
              <a:schemeClr val="accent1"/>
            </a:effectRef>
            <a:fontRef idx="minor">
              <a:schemeClr val="tx1"/>
            </a:fontRef>
          </p:style>
        </p:cxnSp>
      </p:grpSp>
      <p:sp>
        <p:nvSpPr>
          <p:cNvPr id="5" name="Text Placeholder 4">
            <a:extLst>
              <a:ext uri="{FF2B5EF4-FFF2-40B4-BE49-F238E27FC236}">
                <a16:creationId xmlns:a16="http://schemas.microsoft.com/office/drawing/2014/main" id="{21EEECC2-492D-4864-B8ED-DE606FD2B2F4}"/>
              </a:ext>
            </a:extLst>
          </p:cNvPr>
          <p:cNvSpPr>
            <a:spLocks noGrp="1"/>
          </p:cNvSpPr>
          <p:nvPr>
            <p:ph type="body" sz="quarter" idx="13" hasCustomPrompt="1"/>
          </p:nvPr>
        </p:nvSpPr>
        <p:spPr>
          <a:xfrm>
            <a:off x="2214243" y="1027318"/>
            <a:ext cx="6174107" cy="436563"/>
          </a:xfrm>
        </p:spPr>
        <p:txBody>
          <a:bodyPr>
            <a:noAutofit/>
          </a:bodyPr>
          <a:lstStyle>
            <a:lvl1pPr marL="0" indent="0">
              <a:buNone/>
              <a:defRPr sz="2400">
                <a:solidFill>
                  <a:srgbClr val="145991"/>
                </a:solidFill>
              </a:defRPr>
            </a:lvl1pPr>
            <a:lvl2pPr marL="324000" indent="0">
              <a:buNone/>
              <a:defRPr/>
            </a:lvl2pPr>
          </a:lstStyle>
          <a:p>
            <a:pPr lvl="0"/>
            <a:r>
              <a:rPr lang="en-US" dirty="0"/>
              <a:t>&lt;</a:t>
            </a:r>
            <a:r>
              <a:rPr lang="sr-Cyrl-RS" dirty="0"/>
              <a:t>име и презиме</a:t>
            </a:r>
            <a:r>
              <a:rPr lang="en-US" dirty="0"/>
              <a:t>&gt;</a:t>
            </a:r>
          </a:p>
        </p:txBody>
      </p:sp>
      <p:sp>
        <p:nvSpPr>
          <p:cNvPr id="7" name="Picture Placeholder 6">
            <a:extLst>
              <a:ext uri="{FF2B5EF4-FFF2-40B4-BE49-F238E27FC236}">
                <a16:creationId xmlns:a16="http://schemas.microsoft.com/office/drawing/2014/main" id="{48233F79-3E94-42A0-B8FC-93D73C818E4E}"/>
              </a:ext>
            </a:extLst>
          </p:cNvPr>
          <p:cNvSpPr>
            <a:spLocks noGrp="1"/>
          </p:cNvSpPr>
          <p:nvPr>
            <p:ph type="pic" sz="quarter" idx="14"/>
          </p:nvPr>
        </p:nvSpPr>
        <p:spPr>
          <a:xfrm>
            <a:off x="9685338" y="1797050"/>
            <a:ext cx="1716087" cy="1717675"/>
          </a:xfrm>
        </p:spPr>
        <p:txBody>
          <a:bodyPr/>
          <a:lstStyle>
            <a:lvl1pPr marL="0" indent="0" algn="ctr">
              <a:buFontTx/>
              <a:buNone/>
              <a:defRPr>
                <a:solidFill>
                  <a:srgbClr val="145991"/>
                </a:solidFill>
              </a:defRPr>
            </a:lvl1pPr>
          </a:lstStyle>
          <a:p>
            <a:endParaRPr lang="en-US" dirty="0"/>
          </a:p>
        </p:txBody>
      </p:sp>
      <p:sp>
        <p:nvSpPr>
          <p:cNvPr id="31" name="Text Placeholder 30">
            <a:extLst>
              <a:ext uri="{FF2B5EF4-FFF2-40B4-BE49-F238E27FC236}">
                <a16:creationId xmlns:a16="http://schemas.microsoft.com/office/drawing/2014/main" id="{16EC86CE-D28A-4D4B-B1DF-E58FB4163A36}"/>
              </a:ext>
            </a:extLst>
          </p:cNvPr>
          <p:cNvSpPr>
            <a:spLocks noGrp="1"/>
          </p:cNvSpPr>
          <p:nvPr>
            <p:ph type="body" sz="quarter" idx="15" hasCustomPrompt="1"/>
          </p:nvPr>
        </p:nvSpPr>
        <p:spPr>
          <a:xfrm>
            <a:off x="699797" y="4413250"/>
            <a:ext cx="2021844" cy="989174"/>
          </a:xfrm>
        </p:spPr>
        <p:txBody>
          <a:bodyPr anchor="t">
            <a:normAutofit/>
          </a:bodyPr>
          <a:lstStyle>
            <a:lvl1pPr marL="0" indent="0" algn="ctr">
              <a:buFontTx/>
              <a:buNone/>
              <a:defRPr sz="1400">
                <a:solidFill>
                  <a:srgbClr val="145991"/>
                </a:solidFill>
              </a:defRPr>
            </a:lvl1pPr>
          </a:lstStyle>
          <a:p>
            <a:pPr lvl="0"/>
            <a:r>
              <a:rPr lang="en-US" dirty="0"/>
              <a:t>&lt;</a:t>
            </a:r>
            <a:r>
              <a:rPr lang="sr-Cyrl-RS" dirty="0"/>
              <a:t>институција</a:t>
            </a:r>
            <a:r>
              <a:rPr lang="en-US" dirty="0"/>
              <a:t>&gt;</a:t>
            </a:r>
          </a:p>
        </p:txBody>
      </p:sp>
      <p:sp>
        <p:nvSpPr>
          <p:cNvPr id="32" name="Text Placeholder 30">
            <a:extLst>
              <a:ext uri="{FF2B5EF4-FFF2-40B4-BE49-F238E27FC236}">
                <a16:creationId xmlns:a16="http://schemas.microsoft.com/office/drawing/2014/main" id="{45497E0A-F3A1-4AA2-AB21-583D3E6ABDF6}"/>
              </a:ext>
            </a:extLst>
          </p:cNvPr>
          <p:cNvSpPr>
            <a:spLocks noGrp="1"/>
          </p:cNvSpPr>
          <p:nvPr>
            <p:ph type="body" sz="quarter" idx="16" hasCustomPrompt="1"/>
          </p:nvPr>
        </p:nvSpPr>
        <p:spPr>
          <a:xfrm>
            <a:off x="2871621" y="4413250"/>
            <a:ext cx="2021844" cy="989174"/>
          </a:xfrm>
        </p:spPr>
        <p:txBody>
          <a:bodyPr anchor="t">
            <a:normAutofit/>
          </a:bodyPr>
          <a:lstStyle>
            <a:lvl1pPr marL="0" indent="0" algn="ctr">
              <a:buFontTx/>
              <a:buNone/>
              <a:defRPr sz="1400">
                <a:solidFill>
                  <a:srgbClr val="145991"/>
                </a:solidFill>
              </a:defRPr>
            </a:lvl1pPr>
          </a:lstStyle>
          <a:p>
            <a:pPr lvl="0"/>
            <a:r>
              <a:rPr lang="en-US" dirty="0"/>
              <a:t>&lt;</a:t>
            </a:r>
            <a:r>
              <a:rPr lang="sr-Cyrl-RS" dirty="0"/>
              <a:t>институција</a:t>
            </a:r>
            <a:r>
              <a:rPr lang="en-US" dirty="0"/>
              <a:t>&gt;</a:t>
            </a:r>
          </a:p>
        </p:txBody>
      </p:sp>
      <p:sp>
        <p:nvSpPr>
          <p:cNvPr id="33" name="Text Placeholder 30">
            <a:extLst>
              <a:ext uri="{FF2B5EF4-FFF2-40B4-BE49-F238E27FC236}">
                <a16:creationId xmlns:a16="http://schemas.microsoft.com/office/drawing/2014/main" id="{314AF5B9-30C6-4D53-ACAB-ED56A9F808AD}"/>
              </a:ext>
            </a:extLst>
          </p:cNvPr>
          <p:cNvSpPr>
            <a:spLocks noGrp="1"/>
          </p:cNvSpPr>
          <p:nvPr>
            <p:ph type="body" sz="quarter" idx="17" hasCustomPrompt="1"/>
          </p:nvPr>
        </p:nvSpPr>
        <p:spPr>
          <a:xfrm>
            <a:off x="5057030" y="4413250"/>
            <a:ext cx="2021844" cy="989174"/>
          </a:xfrm>
        </p:spPr>
        <p:txBody>
          <a:bodyPr anchor="t">
            <a:normAutofit/>
          </a:bodyPr>
          <a:lstStyle>
            <a:lvl1pPr marL="0" indent="0" algn="ctr">
              <a:buFontTx/>
              <a:buNone/>
              <a:defRPr sz="1400">
                <a:solidFill>
                  <a:srgbClr val="145991"/>
                </a:solidFill>
              </a:defRPr>
            </a:lvl1pPr>
          </a:lstStyle>
          <a:p>
            <a:pPr lvl="0"/>
            <a:r>
              <a:rPr lang="en-US" dirty="0"/>
              <a:t>&lt;</a:t>
            </a:r>
            <a:r>
              <a:rPr lang="sr-Cyrl-RS" dirty="0"/>
              <a:t>институција</a:t>
            </a:r>
            <a:r>
              <a:rPr lang="en-US" dirty="0"/>
              <a:t>&gt;</a:t>
            </a:r>
          </a:p>
        </p:txBody>
      </p:sp>
      <p:sp>
        <p:nvSpPr>
          <p:cNvPr id="34" name="Text Placeholder 30">
            <a:extLst>
              <a:ext uri="{FF2B5EF4-FFF2-40B4-BE49-F238E27FC236}">
                <a16:creationId xmlns:a16="http://schemas.microsoft.com/office/drawing/2014/main" id="{64C50462-1722-4864-BED5-C99824A5E570}"/>
              </a:ext>
            </a:extLst>
          </p:cNvPr>
          <p:cNvSpPr>
            <a:spLocks noGrp="1"/>
          </p:cNvSpPr>
          <p:nvPr>
            <p:ph type="body" sz="quarter" idx="18" hasCustomPrompt="1"/>
          </p:nvPr>
        </p:nvSpPr>
        <p:spPr>
          <a:xfrm>
            <a:off x="7235689" y="4408750"/>
            <a:ext cx="2021844" cy="989174"/>
          </a:xfrm>
        </p:spPr>
        <p:txBody>
          <a:bodyPr anchor="t">
            <a:normAutofit/>
          </a:bodyPr>
          <a:lstStyle>
            <a:lvl1pPr marL="0" indent="0" algn="ctr">
              <a:buFontTx/>
              <a:buNone/>
              <a:defRPr sz="1400">
                <a:solidFill>
                  <a:srgbClr val="145991"/>
                </a:solidFill>
              </a:defRPr>
            </a:lvl1pPr>
          </a:lstStyle>
          <a:p>
            <a:pPr lvl="0"/>
            <a:r>
              <a:rPr lang="en-US" dirty="0"/>
              <a:t>&lt;</a:t>
            </a:r>
            <a:r>
              <a:rPr lang="sr-Cyrl-RS" dirty="0"/>
              <a:t>лабораторија</a:t>
            </a:r>
            <a:r>
              <a:rPr lang="en-US" dirty="0"/>
              <a:t>&gt;</a:t>
            </a:r>
          </a:p>
        </p:txBody>
      </p:sp>
      <p:sp>
        <p:nvSpPr>
          <p:cNvPr id="36" name="Text Placeholder 35">
            <a:extLst>
              <a:ext uri="{FF2B5EF4-FFF2-40B4-BE49-F238E27FC236}">
                <a16:creationId xmlns:a16="http://schemas.microsoft.com/office/drawing/2014/main" id="{6F100EC3-AA6C-497D-8A24-804602394597}"/>
              </a:ext>
            </a:extLst>
          </p:cNvPr>
          <p:cNvSpPr>
            <a:spLocks noGrp="1"/>
          </p:cNvSpPr>
          <p:nvPr>
            <p:ph type="body" sz="quarter" idx="19" hasCustomPrompt="1"/>
          </p:nvPr>
        </p:nvSpPr>
        <p:spPr>
          <a:xfrm>
            <a:off x="617538" y="5602288"/>
            <a:ext cx="2179637" cy="573087"/>
          </a:xfrm>
        </p:spPr>
        <p:txBody>
          <a:bodyPr>
            <a:normAutofit/>
          </a:bodyPr>
          <a:lstStyle>
            <a:lvl1pPr marL="0" indent="0" algn="ctr">
              <a:buFontTx/>
              <a:buNone/>
              <a:defRPr sz="1800">
                <a:solidFill>
                  <a:schemeClr val="bg1"/>
                </a:solidFill>
              </a:defRPr>
            </a:lvl1pPr>
          </a:lstStyle>
          <a:p>
            <a:pPr lvl="0"/>
            <a:r>
              <a:rPr lang="sr-Cyrl-RS" dirty="0"/>
              <a:t>20ХХ-20ХХ</a:t>
            </a:r>
            <a:endParaRPr lang="en-US" dirty="0"/>
          </a:p>
        </p:txBody>
      </p:sp>
      <p:sp>
        <p:nvSpPr>
          <p:cNvPr id="38" name="Text Placeholder 35">
            <a:extLst>
              <a:ext uri="{FF2B5EF4-FFF2-40B4-BE49-F238E27FC236}">
                <a16:creationId xmlns:a16="http://schemas.microsoft.com/office/drawing/2014/main" id="{633FD0D7-52F9-4458-9684-626FB9D9377B}"/>
              </a:ext>
            </a:extLst>
          </p:cNvPr>
          <p:cNvSpPr>
            <a:spLocks noGrp="1"/>
          </p:cNvSpPr>
          <p:nvPr>
            <p:ph type="body" sz="quarter" idx="20" hasCustomPrompt="1"/>
          </p:nvPr>
        </p:nvSpPr>
        <p:spPr>
          <a:xfrm>
            <a:off x="2792724" y="5600408"/>
            <a:ext cx="2179637" cy="573087"/>
          </a:xfrm>
        </p:spPr>
        <p:txBody>
          <a:bodyPr>
            <a:normAutofit/>
          </a:bodyPr>
          <a:lstStyle>
            <a:lvl1pPr marL="0" indent="0" algn="ctr">
              <a:buFontTx/>
              <a:buNone/>
              <a:defRPr sz="1800">
                <a:solidFill>
                  <a:schemeClr val="bg1"/>
                </a:solidFill>
              </a:defRPr>
            </a:lvl1pPr>
          </a:lstStyle>
          <a:p>
            <a:pPr lvl="0"/>
            <a:r>
              <a:rPr lang="sr-Cyrl-RS" dirty="0"/>
              <a:t>20ХХ-20ХХ</a:t>
            </a:r>
            <a:endParaRPr lang="en-US" dirty="0"/>
          </a:p>
        </p:txBody>
      </p:sp>
      <p:sp>
        <p:nvSpPr>
          <p:cNvPr id="39" name="Text Placeholder 35">
            <a:extLst>
              <a:ext uri="{FF2B5EF4-FFF2-40B4-BE49-F238E27FC236}">
                <a16:creationId xmlns:a16="http://schemas.microsoft.com/office/drawing/2014/main" id="{E5C87C97-5E95-49E9-99F4-B0ECA56AA945}"/>
              </a:ext>
            </a:extLst>
          </p:cNvPr>
          <p:cNvSpPr>
            <a:spLocks noGrp="1"/>
          </p:cNvSpPr>
          <p:nvPr>
            <p:ph type="body" sz="quarter" idx="21" hasCustomPrompt="1"/>
          </p:nvPr>
        </p:nvSpPr>
        <p:spPr>
          <a:xfrm>
            <a:off x="4967560" y="5600408"/>
            <a:ext cx="2179637" cy="573087"/>
          </a:xfrm>
        </p:spPr>
        <p:txBody>
          <a:bodyPr>
            <a:normAutofit/>
          </a:bodyPr>
          <a:lstStyle>
            <a:lvl1pPr marL="0" indent="0" algn="ctr">
              <a:buFontTx/>
              <a:buNone/>
              <a:defRPr sz="1800">
                <a:solidFill>
                  <a:schemeClr val="bg1"/>
                </a:solidFill>
              </a:defRPr>
            </a:lvl1pPr>
          </a:lstStyle>
          <a:p>
            <a:pPr lvl="0"/>
            <a:r>
              <a:rPr lang="sr-Cyrl-RS" dirty="0"/>
              <a:t>20ХХ-20ХХ</a:t>
            </a:r>
            <a:endParaRPr lang="en-US" dirty="0"/>
          </a:p>
        </p:txBody>
      </p:sp>
      <p:sp>
        <p:nvSpPr>
          <p:cNvPr id="40" name="Text Placeholder 35">
            <a:extLst>
              <a:ext uri="{FF2B5EF4-FFF2-40B4-BE49-F238E27FC236}">
                <a16:creationId xmlns:a16="http://schemas.microsoft.com/office/drawing/2014/main" id="{3B9949A4-3035-4555-B9DC-814CF9160A91}"/>
              </a:ext>
            </a:extLst>
          </p:cNvPr>
          <p:cNvSpPr>
            <a:spLocks noGrp="1"/>
          </p:cNvSpPr>
          <p:nvPr>
            <p:ph type="body" sz="quarter" idx="22" hasCustomPrompt="1"/>
          </p:nvPr>
        </p:nvSpPr>
        <p:spPr>
          <a:xfrm>
            <a:off x="7137945" y="5602288"/>
            <a:ext cx="2179637" cy="573087"/>
          </a:xfrm>
        </p:spPr>
        <p:txBody>
          <a:bodyPr>
            <a:normAutofit/>
          </a:bodyPr>
          <a:lstStyle>
            <a:lvl1pPr marL="0" indent="0" algn="ctr">
              <a:buFontTx/>
              <a:buNone/>
              <a:defRPr sz="1800">
                <a:solidFill>
                  <a:schemeClr val="bg1"/>
                </a:solidFill>
              </a:defRPr>
            </a:lvl1pPr>
          </a:lstStyle>
          <a:p>
            <a:pPr lvl="0"/>
            <a:r>
              <a:rPr lang="sr-Cyrl-RS" dirty="0"/>
              <a:t>20ХХ</a:t>
            </a:r>
            <a:endParaRPr lang="en-US" dirty="0"/>
          </a:p>
        </p:txBody>
      </p:sp>
      <p:sp>
        <p:nvSpPr>
          <p:cNvPr id="41" name="Text Placeholder 35">
            <a:extLst>
              <a:ext uri="{FF2B5EF4-FFF2-40B4-BE49-F238E27FC236}">
                <a16:creationId xmlns:a16="http://schemas.microsoft.com/office/drawing/2014/main" id="{EE41092A-6A8C-44D0-B0FC-7FA186476123}"/>
              </a:ext>
            </a:extLst>
          </p:cNvPr>
          <p:cNvSpPr>
            <a:spLocks noGrp="1"/>
          </p:cNvSpPr>
          <p:nvPr>
            <p:ph type="body" sz="quarter" idx="23" hasCustomPrompt="1"/>
          </p:nvPr>
        </p:nvSpPr>
        <p:spPr>
          <a:xfrm>
            <a:off x="9314975" y="5602288"/>
            <a:ext cx="2179637" cy="573087"/>
          </a:xfrm>
        </p:spPr>
        <p:txBody>
          <a:bodyPr>
            <a:normAutofit/>
          </a:bodyPr>
          <a:lstStyle>
            <a:lvl1pPr marL="0" indent="0" algn="ctr">
              <a:buFontTx/>
              <a:buNone/>
              <a:defRPr sz="1800">
                <a:solidFill>
                  <a:schemeClr val="bg1"/>
                </a:solidFill>
              </a:defRPr>
            </a:lvl1pPr>
          </a:lstStyle>
          <a:p>
            <a:pPr lvl="0"/>
            <a:r>
              <a:rPr lang="sr-Cyrl-RS" dirty="0"/>
              <a:t>20ХХ</a:t>
            </a:r>
            <a:endParaRPr lang="en-US" dirty="0"/>
          </a:p>
        </p:txBody>
      </p:sp>
      <p:sp>
        <p:nvSpPr>
          <p:cNvPr id="42" name="TextBox 41">
            <a:extLst>
              <a:ext uri="{FF2B5EF4-FFF2-40B4-BE49-F238E27FC236}">
                <a16:creationId xmlns:a16="http://schemas.microsoft.com/office/drawing/2014/main" id="{4D1C90B7-A24F-4DFB-8D74-8D2EBF0E9162}"/>
              </a:ext>
            </a:extLst>
          </p:cNvPr>
          <p:cNvSpPr txBox="1"/>
          <p:nvPr userDrawn="1"/>
        </p:nvSpPr>
        <p:spPr>
          <a:xfrm>
            <a:off x="551789" y="2734590"/>
            <a:ext cx="3143133" cy="369332"/>
          </a:xfrm>
          <a:prstGeom prst="rect">
            <a:avLst/>
          </a:prstGeom>
          <a:noFill/>
        </p:spPr>
        <p:txBody>
          <a:bodyPr wrap="square" rtlCol="0">
            <a:spAutoFit/>
          </a:bodyPr>
          <a:lstStyle/>
          <a:p>
            <a:r>
              <a:rPr lang="sr-Cyrl-RS" dirty="0">
                <a:solidFill>
                  <a:schemeClr val="tx1">
                    <a:lumMod val="65000"/>
                    <a:lumOff val="35000"/>
                  </a:schemeClr>
                </a:solidFill>
                <a:latin typeface="Verdana" panose="020B0604030504040204" pitchFamily="34" charset="0"/>
                <a:ea typeface="Verdana" panose="020B0604030504040204" pitchFamily="34" charset="0"/>
              </a:rPr>
              <a:t>Место и година рођења </a:t>
            </a:r>
            <a:endParaRPr lang="en-US" dirty="0">
              <a:solidFill>
                <a:schemeClr val="tx1">
                  <a:lumMod val="65000"/>
                  <a:lumOff val="35000"/>
                </a:schemeClr>
              </a:solidFill>
              <a:latin typeface="Verdana" panose="020B0604030504040204" pitchFamily="34" charset="0"/>
              <a:ea typeface="Verdana" panose="020B0604030504040204" pitchFamily="34" charset="0"/>
            </a:endParaRPr>
          </a:p>
        </p:txBody>
      </p:sp>
      <p:sp>
        <p:nvSpPr>
          <p:cNvPr id="44" name="Text Placeholder 43">
            <a:extLst>
              <a:ext uri="{FF2B5EF4-FFF2-40B4-BE49-F238E27FC236}">
                <a16:creationId xmlns:a16="http://schemas.microsoft.com/office/drawing/2014/main" id="{277E8C1F-BAAE-4387-AF75-65FE1CF31C42}"/>
              </a:ext>
            </a:extLst>
          </p:cNvPr>
          <p:cNvSpPr>
            <a:spLocks noGrp="1"/>
          </p:cNvSpPr>
          <p:nvPr>
            <p:ph type="body" sz="quarter" idx="24" hasCustomPrompt="1"/>
          </p:nvPr>
        </p:nvSpPr>
        <p:spPr>
          <a:xfrm>
            <a:off x="3695700" y="2735263"/>
            <a:ext cx="4801378" cy="366712"/>
          </a:xfrm>
        </p:spPr>
        <p:txBody>
          <a:bodyPr/>
          <a:lstStyle>
            <a:lvl1pPr marL="0" indent="0">
              <a:buFontTx/>
              <a:buNone/>
              <a:defRPr>
                <a:solidFill>
                  <a:srgbClr val="145991"/>
                </a:solidFill>
              </a:defRPr>
            </a:lvl1pPr>
          </a:lstStyle>
          <a:p>
            <a:pPr lvl="0"/>
            <a:r>
              <a:rPr lang="en-US" dirty="0"/>
              <a:t>&lt;</a:t>
            </a:r>
            <a:r>
              <a:rPr lang="sr-Cyrl-RS" dirty="0"/>
              <a:t>место</a:t>
            </a:r>
            <a:r>
              <a:rPr lang="en-US" dirty="0"/>
              <a:t>&gt;</a:t>
            </a:r>
            <a:r>
              <a:rPr lang="sr-Cyrl-RS" dirty="0"/>
              <a:t>, </a:t>
            </a:r>
            <a:r>
              <a:rPr lang="en-US" dirty="0"/>
              <a:t>&lt;</a:t>
            </a:r>
            <a:r>
              <a:rPr lang="sr-Cyrl-RS" dirty="0"/>
              <a:t>година</a:t>
            </a:r>
            <a:r>
              <a:rPr lang="en-US" dirty="0"/>
              <a:t>&gt;</a:t>
            </a:r>
          </a:p>
        </p:txBody>
      </p:sp>
    </p:spTree>
    <p:extLst>
      <p:ext uri="{BB962C8B-B14F-4D97-AF65-F5344CB8AC3E}">
        <p14:creationId xmlns:p14="http://schemas.microsoft.com/office/powerpoint/2010/main" val="669906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Најистакнутије научно достигнуће">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1192" y="492606"/>
            <a:ext cx="11029616" cy="526569"/>
          </a:xfrm>
        </p:spPr>
        <p:txBody>
          <a:bodyPr>
            <a:normAutofit/>
          </a:bodyPr>
          <a:lstStyle>
            <a:lvl1pPr>
              <a:defRPr sz="2600" b="1">
                <a:latin typeface="Verdana" panose="020B0604030504040204" pitchFamily="34" charset="0"/>
                <a:ea typeface="Verdana" panose="020B0604030504040204" pitchFamily="34" charset="0"/>
              </a:defRPr>
            </a:lvl1pPr>
          </a:lstStyle>
          <a:p>
            <a:r>
              <a:rPr lang="sr-Cyrl-RS" dirty="0"/>
              <a:t>(</a:t>
            </a:r>
            <a:r>
              <a:rPr lang="sr-Cyrl-RS" dirty="0" err="1"/>
              <a:t>ре</a:t>
            </a:r>
            <a:r>
              <a:rPr lang="sr-Cyrl-RS" dirty="0"/>
              <a:t>)избор у звање </a:t>
            </a:r>
            <a:r>
              <a:rPr lang="en-US" dirty="0"/>
              <a:t>&lt;</a:t>
            </a:r>
            <a:r>
              <a:rPr lang="sr-Cyrl-RS" dirty="0"/>
              <a:t>звање</a:t>
            </a:r>
            <a:r>
              <a:rPr lang="en-US" dirty="0"/>
              <a:t>&gt;</a:t>
            </a:r>
          </a:p>
        </p:txBody>
      </p:sp>
      <p:sp>
        <p:nvSpPr>
          <p:cNvPr id="3" name="Content Placeholder 2"/>
          <p:cNvSpPr>
            <a:spLocks noGrp="1"/>
          </p:cNvSpPr>
          <p:nvPr>
            <p:ph idx="1" hasCustomPrompt="1"/>
          </p:nvPr>
        </p:nvSpPr>
        <p:spPr>
          <a:xfrm>
            <a:off x="581192" y="2340864"/>
            <a:ext cx="11029615" cy="3634486"/>
          </a:xfrm>
        </p:spPr>
        <p:txBody>
          <a:bodyPr anchor="t"/>
          <a:lstStyle>
            <a:lvl1pPr marL="306000" indent="-306000">
              <a:buClr>
                <a:srgbClr val="145991"/>
              </a:buClr>
              <a:buFont typeface="Century Gothic" panose="020B0502020202020204" pitchFamily="34" charset="0"/>
              <a:buChar char="◦"/>
              <a:defRPr>
                <a:latin typeface="Verdana" panose="020B0604030504040204" pitchFamily="34" charset="0"/>
                <a:ea typeface="Verdana" panose="020B0604030504040204" pitchFamily="34" charset="0"/>
              </a:defRPr>
            </a:lvl1pPr>
            <a:lvl2pPr marL="630000" indent="-306000">
              <a:buClr>
                <a:srgbClr val="145991"/>
              </a:buClr>
              <a:buFont typeface="Century Gothic" panose="020B0502020202020204" pitchFamily="34" charset="0"/>
              <a:buChar char="◦"/>
              <a:defRPr>
                <a:latin typeface="Verdana" panose="020B0604030504040204" pitchFamily="34" charset="0"/>
                <a:ea typeface="Verdana" panose="020B0604030504040204" pitchFamily="34" charset="0"/>
              </a:defRPr>
            </a:lvl2pPr>
            <a:lvl3pPr marL="900000" indent="-270000">
              <a:buClr>
                <a:srgbClr val="145991"/>
              </a:buClr>
              <a:buFont typeface="Century Gothic" panose="020B0502020202020204" pitchFamily="34" charset="0"/>
              <a:buChar char="◦"/>
              <a:defRPr>
                <a:latin typeface="Verdana" panose="020B0604030504040204" pitchFamily="34" charset="0"/>
                <a:ea typeface="Verdana" panose="020B0604030504040204" pitchFamily="34" charset="0"/>
              </a:defRPr>
            </a:lvl3pPr>
            <a:lvl4pPr marL="1242000" indent="-234000">
              <a:buClr>
                <a:srgbClr val="145991"/>
              </a:buClr>
              <a:buFont typeface="Century Gothic" panose="020B0502020202020204" pitchFamily="34" charset="0"/>
              <a:buChar char="◦"/>
              <a:defRPr>
                <a:latin typeface="Verdana" panose="020B0604030504040204" pitchFamily="34" charset="0"/>
                <a:ea typeface="Verdana" panose="020B0604030504040204" pitchFamily="34" charset="0"/>
              </a:defRPr>
            </a:lvl4pPr>
            <a:lvl5pPr marL="1602000" indent="-234000">
              <a:buClr>
                <a:srgbClr val="145991"/>
              </a:buClr>
              <a:buFont typeface="Century Gothic" panose="020B0502020202020204" pitchFamily="34" charset="0"/>
              <a:buChar char="◦"/>
              <a:defRPr>
                <a:latin typeface="Verdana" panose="020B0604030504040204" pitchFamily="34" charset="0"/>
                <a:ea typeface="Verdana" panose="020B0604030504040204" pitchFamily="34" charset="0"/>
              </a:defRPr>
            </a:lvl5pPr>
          </a:lstStyle>
          <a:p>
            <a:pPr lvl="0"/>
            <a:r>
              <a:rPr lang="ru-RU" dirty="0"/>
              <a:t>Изабрати и укратко описати једно достигнуће које је кандидат остварио у периоду након претходног избора у звање. Дати кратак опис и прокоментарисати његов значај у односу на област истраживања. Представити на максимално два слајда уз коришћење слика/дијаграма, уколико је то могуће.</a:t>
            </a:r>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4" name="TextBox 3">
            <a:extLst>
              <a:ext uri="{FF2B5EF4-FFF2-40B4-BE49-F238E27FC236}">
                <a16:creationId xmlns:a16="http://schemas.microsoft.com/office/drawing/2014/main" id="{E7456E25-33D3-42F7-9AFC-30AFE47DC50B}"/>
              </a:ext>
            </a:extLst>
          </p:cNvPr>
          <p:cNvSpPr txBox="1"/>
          <p:nvPr userDrawn="1"/>
        </p:nvSpPr>
        <p:spPr>
          <a:xfrm>
            <a:off x="581192" y="1019175"/>
            <a:ext cx="11029615" cy="461665"/>
          </a:xfrm>
          <a:prstGeom prst="rect">
            <a:avLst/>
          </a:prstGeom>
          <a:noFill/>
        </p:spPr>
        <p:txBody>
          <a:bodyPr wrap="square" rtlCol="0">
            <a:spAutoFit/>
          </a:bodyPr>
          <a:lstStyle/>
          <a:p>
            <a:r>
              <a:rPr lang="sr-Cyrl-RS" sz="2400" dirty="0">
                <a:solidFill>
                  <a:schemeClr val="tx1">
                    <a:lumMod val="75000"/>
                    <a:lumOff val="25000"/>
                  </a:schemeClr>
                </a:solidFill>
                <a:latin typeface="Verdana" panose="020B0604030504040204" pitchFamily="34" charset="0"/>
                <a:ea typeface="Verdana" panose="020B0604030504040204" pitchFamily="34" charset="0"/>
              </a:rPr>
              <a:t>Кандидат</a:t>
            </a:r>
            <a:endParaRPr lang="en-US" sz="2400" dirty="0">
              <a:solidFill>
                <a:schemeClr val="tx1">
                  <a:lumMod val="75000"/>
                  <a:lumOff val="25000"/>
                </a:schemeClr>
              </a:solidFill>
              <a:latin typeface="Verdana" panose="020B0604030504040204" pitchFamily="34" charset="0"/>
              <a:ea typeface="Verdana" panose="020B0604030504040204" pitchFamily="34" charset="0"/>
            </a:endParaRPr>
          </a:p>
        </p:txBody>
      </p:sp>
      <p:pic>
        <p:nvPicPr>
          <p:cNvPr id="11" name="Picture 2">
            <a:extLst>
              <a:ext uri="{FF2B5EF4-FFF2-40B4-BE49-F238E27FC236}">
                <a16:creationId xmlns:a16="http://schemas.microsoft.com/office/drawing/2014/main" id="{9EFAEF35-6745-4BC2-913D-5AC35998572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50170" y="165932"/>
            <a:ext cx="1365250" cy="11826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 name="Title 1">
            <a:extLst>
              <a:ext uri="{FF2B5EF4-FFF2-40B4-BE49-F238E27FC236}">
                <a16:creationId xmlns:a16="http://schemas.microsoft.com/office/drawing/2014/main" id="{9EDB4143-BC99-479C-B616-B4FF1F970941}"/>
              </a:ext>
            </a:extLst>
          </p:cNvPr>
          <p:cNvSpPr txBox="1">
            <a:spLocks/>
          </p:cNvSpPr>
          <p:nvPr userDrawn="1"/>
        </p:nvSpPr>
        <p:spPr>
          <a:xfrm>
            <a:off x="581192" y="1797184"/>
            <a:ext cx="11029616" cy="526569"/>
          </a:xfrm>
          <a:prstGeom prst="rect">
            <a:avLst/>
          </a:prstGeom>
        </p:spPr>
        <p:txBody>
          <a:bodyPr vert="horz" lIns="91440" tIns="45720" rIns="91440" bIns="45720" rtlCol="0" anchor="b">
            <a:normAutofit/>
          </a:bodyPr>
          <a:lstStyle>
            <a:lvl1pPr algn="l" defTabSz="457200" rtl="0" eaLnBrk="1" latinLnBrk="0" hangingPunct="1">
              <a:lnSpc>
                <a:spcPct val="100000"/>
              </a:lnSpc>
              <a:spcBef>
                <a:spcPct val="0"/>
              </a:spcBef>
              <a:buNone/>
              <a:defRPr sz="2600" b="1" kern="1200" cap="all">
                <a:solidFill>
                  <a:schemeClr val="tx1">
                    <a:lumMod val="75000"/>
                    <a:lumOff val="25000"/>
                  </a:schemeClr>
                </a:solidFill>
                <a:latin typeface="Verdana" panose="020B0604030504040204" pitchFamily="34" charset="0"/>
                <a:ea typeface="Verdana" panose="020B0604030504040204" pitchFamily="34" charset="0"/>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Cyrl-RS" sz="2400" b="0" spc="0" baseline="0" dirty="0">
                <a:solidFill>
                  <a:schemeClr val="tx1">
                    <a:lumMod val="65000"/>
                    <a:lumOff val="35000"/>
                  </a:schemeClr>
                </a:solidFill>
                <a:latin typeface="Verdana" panose="020B0604030504040204" pitchFamily="34" charset="0"/>
                <a:ea typeface="Verdana" panose="020B0604030504040204" pitchFamily="34" charset="0"/>
              </a:rPr>
              <a:t>Најистакнутије научно достигнуће</a:t>
            </a:r>
            <a:endParaRPr lang="en-US" sz="2400" b="0" spc="0" baseline="0" dirty="0"/>
          </a:p>
        </p:txBody>
      </p:sp>
      <p:sp>
        <p:nvSpPr>
          <p:cNvPr id="12" name="Text Placeholder 4">
            <a:extLst>
              <a:ext uri="{FF2B5EF4-FFF2-40B4-BE49-F238E27FC236}">
                <a16:creationId xmlns:a16="http://schemas.microsoft.com/office/drawing/2014/main" id="{E768E53E-5274-4DFB-9AE9-A5E6FBC709EE}"/>
              </a:ext>
            </a:extLst>
          </p:cNvPr>
          <p:cNvSpPr>
            <a:spLocks noGrp="1"/>
          </p:cNvSpPr>
          <p:nvPr>
            <p:ph type="body" sz="quarter" idx="13" hasCustomPrompt="1"/>
          </p:nvPr>
        </p:nvSpPr>
        <p:spPr>
          <a:xfrm>
            <a:off x="2214243" y="1027318"/>
            <a:ext cx="6174107" cy="436563"/>
          </a:xfrm>
        </p:spPr>
        <p:txBody>
          <a:bodyPr>
            <a:noAutofit/>
          </a:bodyPr>
          <a:lstStyle>
            <a:lvl1pPr marL="0" indent="0">
              <a:buNone/>
              <a:defRPr sz="2400">
                <a:solidFill>
                  <a:srgbClr val="145991"/>
                </a:solidFill>
              </a:defRPr>
            </a:lvl1pPr>
            <a:lvl2pPr marL="324000" indent="0">
              <a:buNone/>
              <a:defRPr/>
            </a:lvl2pPr>
          </a:lstStyle>
          <a:p>
            <a:pPr lvl="0"/>
            <a:r>
              <a:rPr lang="en-US" dirty="0"/>
              <a:t>&lt;</a:t>
            </a:r>
            <a:r>
              <a:rPr lang="sr-Cyrl-RS" dirty="0"/>
              <a:t>име и презиме</a:t>
            </a:r>
            <a:r>
              <a:rPr lang="en-US" dirty="0"/>
              <a:t>&gt;</a:t>
            </a:r>
          </a:p>
        </p:txBody>
      </p:sp>
    </p:spTree>
    <p:extLst>
      <p:ext uri="{BB962C8B-B14F-4D97-AF65-F5344CB8AC3E}">
        <p14:creationId xmlns:p14="http://schemas.microsoft.com/office/powerpoint/2010/main" val="3765113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Квантитативни резултати">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1192" y="492606"/>
            <a:ext cx="11029616" cy="526569"/>
          </a:xfrm>
        </p:spPr>
        <p:txBody>
          <a:bodyPr>
            <a:normAutofit/>
          </a:bodyPr>
          <a:lstStyle>
            <a:lvl1pPr>
              <a:defRPr sz="2600" b="1">
                <a:latin typeface="Verdana" panose="020B0604030504040204" pitchFamily="34" charset="0"/>
                <a:ea typeface="Verdana" panose="020B0604030504040204" pitchFamily="34" charset="0"/>
              </a:defRPr>
            </a:lvl1pPr>
          </a:lstStyle>
          <a:p>
            <a:r>
              <a:rPr lang="sr-Cyrl-RS" dirty="0"/>
              <a:t>(</a:t>
            </a:r>
            <a:r>
              <a:rPr lang="sr-Cyrl-RS" dirty="0" err="1"/>
              <a:t>ре</a:t>
            </a:r>
            <a:r>
              <a:rPr lang="sr-Cyrl-RS" dirty="0"/>
              <a:t>)избор у звање </a:t>
            </a:r>
            <a:r>
              <a:rPr lang="en-US" dirty="0"/>
              <a:t>&lt;</a:t>
            </a:r>
            <a:r>
              <a:rPr lang="sr-Cyrl-RS" dirty="0"/>
              <a:t>звање</a:t>
            </a:r>
            <a:r>
              <a:rPr lang="en-US" dirty="0"/>
              <a:t>&gt;</a:t>
            </a:r>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4" name="TextBox 3">
            <a:extLst>
              <a:ext uri="{FF2B5EF4-FFF2-40B4-BE49-F238E27FC236}">
                <a16:creationId xmlns:a16="http://schemas.microsoft.com/office/drawing/2014/main" id="{E7456E25-33D3-42F7-9AFC-30AFE47DC50B}"/>
              </a:ext>
            </a:extLst>
          </p:cNvPr>
          <p:cNvSpPr txBox="1"/>
          <p:nvPr userDrawn="1"/>
        </p:nvSpPr>
        <p:spPr>
          <a:xfrm>
            <a:off x="581192" y="1019175"/>
            <a:ext cx="11029615" cy="461665"/>
          </a:xfrm>
          <a:prstGeom prst="rect">
            <a:avLst/>
          </a:prstGeom>
          <a:noFill/>
        </p:spPr>
        <p:txBody>
          <a:bodyPr wrap="square" rtlCol="0">
            <a:spAutoFit/>
          </a:bodyPr>
          <a:lstStyle/>
          <a:p>
            <a:r>
              <a:rPr lang="sr-Cyrl-RS" sz="2400" dirty="0">
                <a:solidFill>
                  <a:schemeClr val="tx1">
                    <a:lumMod val="75000"/>
                    <a:lumOff val="25000"/>
                  </a:schemeClr>
                </a:solidFill>
                <a:latin typeface="Verdana" panose="020B0604030504040204" pitchFamily="34" charset="0"/>
                <a:ea typeface="Verdana" panose="020B0604030504040204" pitchFamily="34" charset="0"/>
              </a:rPr>
              <a:t>Кандидат</a:t>
            </a:r>
            <a:endParaRPr lang="en-US" sz="2400" dirty="0">
              <a:solidFill>
                <a:schemeClr val="tx1">
                  <a:lumMod val="75000"/>
                  <a:lumOff val="25000"/>
                </a:schemeClr>
              </a:solidFill>
              <a:latin typeface="Verdana" panose="020B0604030504040204" pitchFamily="34" charset="0"/>
              <a:ea typeface="Verdana" panose="020B0604030504040204" pitchFamily="34" charset="0"/>
            </a:endParaRPr>
          </a:p>
        </p:txBody>
      </p:sp>
      <p:pic>
        <p:nvPicPr>
          <p:cNvPr id="11" name="Picture 2">
            <a:extLst>
              <a:ext uri="{FF2B5EF4-FFF2-40B4-BE49-F238E27FC236}">
                <a16:creationId xmlns:a16="http://schemas.microsoft.com/office/drawing/2014/main" id="{9EFAEF35-6745-4BC2-913D-5AC35998572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50170" y="165932"/>
            <a:ext cx="1365250" cy="11826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 name="Text Placeholder 4">
            <a:extLst>
              <a:ext uri="{FF2B5EF4-FFF2-40B4-BE49-F238E27FC236}">
                <a16:creationId xmlns:a16="http://schemas.microsoft.com/office/drawing/2014/main" id="{E768E53E-5274-4DFB-9AE9-A5E6FBC709EE}"/>
              </a:ext>
            </a:extLst>
          </p:cNvPr>
          <p:cNvSpPr>
            <a:spLocks noGrp="1"/>
          </p:cNvSpPr>
          <p:nvPr>
            <p:ph type="body" sz="quarter" idx="13" hasCustomPrompt="1"/>
          </p:nvPr>
        </p:nvSpPr>
        <p:spPr>
          <a:xfrm>
            <a:off x="2214243" y="1027318"/>
            <a:ext cx="6174107" cy="436563"/>
          </a:xfrm>
        </p:spPr>
        <p:txBody>
          <a:bodyPr>
            <a:noAutofit/>
          </a:bodyPr>
          <a:lstStyle>
            <a:lvl1pPr marL="0" indent="0">
              <a:buNone/>
              <a:defRPr sz="2400">
                <a:solidFill>
                  <a:srgbClr val="145991"/>
                </a:solidFill>
              </a:defRPr>
            </a:lvl1pPr>
            <a:lvl2pPr marL="324000" indent="0">
              <a:buNone/>
              <a:defRPr/>
            </a:lvl2pPr>
          </a:lstStyle>
          <a:p>
            <a:pPr lvl="0"/>
            <a:r>
              <a:rPr lang="en-US" dirty="0"/>
              <a:t>&lt;</a:t>
            </a:r>
            <a:r>
              <a:rPr lang="sr-Cyrl-RS" dirty="0"/>
              <a:t>име и презиме</a:t>
            </a:r>
            <a:r>
              <a:rPr lang="en-US" dirty="0"/>
              <a:t>&gt;</a:t>
            </a:r>
          </a:p>
        </p:txBody>
      </p:sp>
      <p:sp>
        <p:nvSpPr>
          <p:cNvPr id="9" name="Title 1">
            <a:extLst>
              <a:ext uri="{FF2B5EF4-FFF2-40B4-BE49-F238E27FC236}">
                <a16:creationId xmlns:a16="http://schemas.microsoft.com/office/drawing/2014/main" id="{DC15A62A-52D3-434B-9B51-58FCC31043E8}"/>
              </a:ext>
            </a:extLst>
          </p:cNvPr>
          <p:cNvSpPr txBox="1">
            <a:spLocks/>
          </p:cNvSpPr>
          <p:nvPr userDrawn="1"/>
        </p:nvSpPr>
        <p:spPr>
          <a:xfrm>
            <a:off x="581192" y="1797184"/>
            <a:ext cx="11029616" cy="526569"/>
          </a:xfrm>
          <a:prstGeom prst="rect">
            <a:avLst/>
          </a:prstGeom>
        </p:spPr>
        <p:txBody>
          <a:bodyPr vert="horz" lIns="91440" tIns="45720" rIns="91440" bIns="45720" rtlCol="0" anchor="b">
            <a:normAutofit/>
          </a:bodyPr>
          <a:lstStyle>
            <a:lvl1pPr algn="l" defTabSz="457200" rtl="0" eaLnBrk="1" latinLnBrk="0" hangingPunct="1">
              <a:lnSpc>
                <a:spcPct val="100000"/>
              </a:lnSpc>
              <a:spcBef>
                <a:spcPct val="0"/>
              </a:spcBef>
              <a:buNone/>
              <a:defRPr sz="2600" b="1" kern="1200" cap="all">
                <a:solidFill>
                  <a:schemeClr val="tx1">
                    <a:lumMod val="75000"/>
                    <a:lumOff val="25000"/>
                  </a:schemeClr>
                </a:solidFill>
                <a:latin typeface="Verdana" panose="020B0604030504040204" pitchFamily="34" charset="0"/>
                <a:ea typeface="Verdana" panose="020B0604030504040204" pitchFamily="34" charset="0"/>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Cyrl-RS" sz="2400" b="0" spc="0" baseline="0" dirty="0">
                <a:solidFill>
                  <a:schemeClr val="tx1">
                    <a:lumMod val="65000"/>
                    <a:lumOff val="35000"/>
                  </a:schemeClr>
                </a:solidFill>
                <a:latin typeface="Verdana" panose="020B0604030504040204" pitchFamily="34" charset="0"/>
                <a:ea typeface="Verdana" panose="020B0604030504040204" pitchFamily="34" charset="0"/>
              </a:rPr>
              <a:t>Квантитативни резултати кандидата</a:t>
            </a:r>
            <a:endParaRPr lang="en-US" sz="2400" b="0" spc="0" baseline="0" dirty="0"/>
          </a:p>
        </p:txBody>
      </p:sp>
    </p:spTree>
    <p:extLst>
      <p:ext uri="{BB962C8B-B14F-4D97-AF65-F5344CB8AC3E}">
        <p14:creationId xmlns:p14="http://schemas.microsoft.com/office/powerpoint/2010/main" val="3267916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Руковођења пројектима">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1192" y="492606"/>
            <a:ext cx="11029616" cy="526569"/>
          </a:xfrm>
        </p:spPr>
        <p:txBody>
          <a:bodyPr>
            <a:normAutofit/>
          </a:bodyPr>
          <a:lstStyle>
            <a:lvl1pPr>
              <a:defRPr sz="2600" b="1">
                <a:latin typeface="Verdana" panose="020B0604030504040204" pitchFamily="34" charset="0"/>
                <a:ea typeface="Verdana" panose="020B0604030504040204" pitchFamily="34" charset="0"/>
              </a:defRPr>
            </a:lvl1pPr>
          </a:lstStyle>
          <a:p>
            <a:r>
              <a:rPr lang="sr-Cyrl-RS" dirty="0"/>
              <a:t>(</a:t>
            </a:r>
            <a:r>
              <a:rPr lang="sr-Cyrl-RS" dirty="0" err="1"/>
              <a:t>ре</a:t>
            </a:r>
            <a:r>
              <a:rPr lang="sr-Cyrl-RS" dirty="0"/>
              <a:t>)избор у звање </a:t>
            </a:r>
            <a:r>
              <a:rPr lang="en-US" dirty="0"/>
              <a:t>&lt;</a:t>
            </a:r>
            <a:r>
              <a:rPr lang="sr-Cyrl-RS" dirty="0"/>
              <a:t>звање</a:t>
            </a:r>
            <a:r>
              <a:rPr lang="en-US" dirty="0"/>
              <a:t>&gt;</a:t>
            </a:r>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4" name="TextBox 3">
            <a:extLst>
              <a:ext uri="{FF2B5EF4-FFF2-40B4-BE49-F238E27FC236}">
                <a16:creationId xmlns:a16="http://schemas.microsoft.com/office/drawing/2014/main" id="{E7456E25-33D3-42F7-9AFC-30AFE47DC50B}"/>
              </a:ext>
            </a:extLst>
          </p:cNvPr>
          <p:cNvSpPr txBox="1"/>
          <p:nvPr userDrawn="1"/>
        </p:nvSpPr>
        <p:spPr>
          <a:xfrm>
            <a:off x="581192" y="1019175"/>
            <a:ext cx="11029615" cy="461665"/>
          </a:xfrm>
          <a:prstGeom prst="rect">
            <a:avLst/>
          </a:prstGeom>
          <a:noFill/>
        </p:spPr>
        <p:txBody>
          <a:bodyPr wrap="square" rtlCol="0">
            <a:spAutoFit/>
          </a:bodyPr>
          <a:lstStyle/>
          <a:p>
            <a:r>
              <a:rPr lang="sr-Cyrl-RS" sz="2400" dirty="0">
                <a:solidFill>
                  <a:schemeClr val="tx1">
                    <a:lumMod val="75000"/>
                    <a:lumOff val="25000"/>
                  </a:schemeClr>
                </a:solidFill>
                <a:latin typeface="Verdana" panose="020B0604030504040204" pitchFamily="34" charset="0"/>
                <a:ea typeface="Verdana" panose="020B0604030504040204" pitchFamily="34" charset="0"/>
              </a:rPr>
              <a:t>Кандидат</a:t>
            </a:r>
            <a:endParaRPr lang="en-US" sz="2400" dirty="0">
              <a:solidFill>
                <a:schemeClr val="tx1">
                  <a:lumMod val="75000"/>
                  <a:lumOff val="25000"/>
                </a:schemeClr>
              </a:solidFill>
              <a:latin typeface="Verdana" panose="020B0604030504040204" pitchFamily="34" charset="0"/>
              <a:ea typeface="Verdana" panose="020B0604030504040204" pitchFamily="34" charset="0"/>
            </a:endParaRPr>
          </a:p>
        </p:txBody>
      </p:sp>
      <p:pic>
        <p:nvPicPr>
          <p:cNvPr id="11" name="Picture 2">
            <a:extLst>
              <a:ext uri="{FF2B5EF4-FFF2-40B4-BE49-F238E27FC236}">
                <a16:creationId xmlns:a16="http://schemas.microsoft.com/office/drawing/2014/main" id="{9EFAEF35-6745-4BC2-913D-5AC35998572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50170" y="165932"/>
            <a:ext cx="1365250" cy="11826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 name="Text Placeholder 4">
            <a:extLst>
              <a:ext uri="{FF2B5EF4-FFF2-40B4-BE49-F238E27FC236}">
                <a16:creationId xmlns:a16="http://schemas.microsoft.com/office/drawing/2014/main" id="{E768E53E-5274-4DFB-9AE9-A5E6FBC709EE}"/>
              </a:ext>
            </a:extLst>
          </p:cNvPr>
          <p:cNvSpPr>
            <a:spLocks noGrp="1"/>
          </p:cNvSpPr>
          <p:nvPr>
            <p:ph type="body" sz="quarter" idx="13" hasCustomPrompt="1"/>
          </p:nvPr>
        </p:nvSpPr>
        <p:spPr>
          <a:xfrm>
            <a:off x="2214243" y="1027318"/>
            <a:ext cx="6174107" cy="436563"/>
          </a:xfrm>
        </p:spPr>
        <p:txBody>
          <a:bodyPr>
            <a:noAutofit/>
          </a:bodyPr>
          <a:lstStyle>
            <a:lvl1pPr marL="0" indent="0">
              <a:buNone/>
              <a:defRPr sz="2400">
                <a:solidFill>
                  <a:srgbClr val="145991"/>
                </a:solidFill>
              </a:defRPr>
            </a:lvl1pPr>
            <a:lvl2pPr marL="324000" indent="0">
              <a:buNone/>
              <a:defRPr/>
            </a:lvl2pPr>
          </a:lstStyle>
          <a:p>
            <a:pPr lvl="0"/>
            <a:r>
              <a:rPr lang="en-US" dirty="0"/>
              <a:t>&lt;</a:t>
            </a:r>
            <a:r>
              <a:rPr lang="sr-Cyrl-RS" dirty="0"/>
              <a:t>име и презиме</a:t>
            </a:r>
            <a:r>
              <a:rPr lang="en-US" dirty="0"/>
              <a:t>&gt;</a:t>
            </a:r>
          </a:p>
        </p:txBody>
      </p:sp>
      <p:sp>
        <p:nvSpPr>
          <p:cNvPr id="8" name="Title 1">
            <a:extLst>
              <a:ext uri="{FF2B5EF4-FFF2-40B4-BE49-F238E27FC236}">
                <a16:creationId xmlns:a16="http://schemas.microsoft.com/office/drawing/2014/main" id="{9EDB4143-BC99-479C-B616-B4FF1F970941}"/>
              </a:ext>
            </a:extLst>
          </p:cNvPr>
          <p:cNvSpPr txBox="1">
            <a:spLocks/>
          </p:cNvSpPr>
          <p:nvPr userDrawn="1"/>
        </p:nvSpPr>
        <p:spPr>
          <a:xfrm>
            <a:off x="581192" y="1542057"/>
            <a:ext cx="11029616" cy="461665"/>
          </a:xfrm>
          <a:prstGeom prst="rect">
            <a:avLst/>
          </a:prstGeom>
        </p:spPr>
        <p:txBody>
          <a:bodyPr vert="horz" lIns="91440" tIns="45720" rIns="91440" bIns="45720" rtlCol="0" anchor="b">
            <a:normAutofit fontScale="92500"/>
          </a:bodyPr>
          <a:lstStyle>
            <a:lvl1pPr algn="l" defTabSz="457200" rtl="0" eaLnBrk="1" latinLnBrk="0" hangingPunct="1">
              <a:lnSpc>
                <a:spcPct val="100000"/>
              </a:lnSpc>
              <a:spcBef>
                <a:spcPct val="0"/>
              </a:spcBef>
              <a:buNone/>
              <a:defRPr sz="2600" b="1" kern="1200" cap="all">
                <a:solidFill>
                  <a:schemeClr val="tx1">
                    <a:lumMod val="75000"/>
                    <a:lumOff val="25000"/>
                  </a:schemeClr>
                </a:solidFill>
                <a:latin typeface="Verdana" panose="020B0604030504040204" pitchFamily="34" charset="0"/>
                <a:ea typeface="Verdana" panose="020B0604030504040204" pitchFamily="34" charset="0"/>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Cyrl-RS" sz="2400" b="0" spc="0" baseline="0" dirty="0">
                <a:solidFill>
                  <a:schemeClr val="tx1">
                    <a:lumMod val="65000"/>
                    <a:lumOff val="35000"/>
                  </a:schemeClr>
                </a:solidFill>
                <a:latin typeface="Verdana" panose="020B0604030504040204" pitchFamily="34" charset="0"/>
                <a:ea typeface="Verdana" panose="020B0604030504040204" pitchFamily="34" charset="0"/>
              </a:rPr>
              <a:t>Руковођење пројектима, поТпројекти</a:t>
            </a:r>
            <a:r>
              <a:rPr lang="en-US" sz="2400" b="0" spc="0" baseline="0" dirty="0">
                <a:solidFill>
                  <a:schemeClr val="tx1">
                    <a:lumMod val="65000"/>
                    <a:lumOff val="35000"/>
                  </a:schemeClr>
                </a:solidFill>
                <a:latin typeface="Verdana" panose="020B0604030504040204" pitchFamily="34" charset="0"/>
                <a:ea typeface="Verdana" panose="020B0604030504040204" pitchFamily="34" charset="0"/>
              </a:rPr>
              <a:t>Ma</a:t>
            </a:r>
            <a:r>
              <a:rPr lang="sr-Cyrl-RS" sz="2400" b="0" spc="0" baseline="0" dirty="0">
                <a:solidFill>
                  <a:schemeClr val="tx1">
                    <a:lumMod val="65000"/>
                    <a:lumOff val="35000"/>
                  </a:schemeClr>
                </a:solidFill>
                <a:latin typeface="Verdana" panose="020B0604030504040204" pitchFamily="34" charset="0"/>
                <a:ea typeface="Verdana" panose="020B0604030504040204" pitchFamily="34" charset="0"/>
              </a:rPr>
              <a:t> и пројектни</a:t>
            </a:r>
            <a:r>
              <a:rPr lang="en-US" sz="2400" b="0" spc="0" baseline="0" dirty="0">
                <a:solidFill>
                  <a:schemeClr val="tx1">
                    <a:lumMod val="65000"/>
                    <a:lumOff val="35000"/>
                  </a:schemeClr>
                </a:solidFill>
                <a:latin typeface="Verdana" panose="020B0604030504040204" pitchFamily="34" charset="0"/>
                <a:ea typeface="Verdana" panose="020B0604030504040204" pitchFamily="34" charset="0"/>
              </a:rPr>
              <a:t>m</a:t>
            </a:r>
            <a:r>
              <a:rPr lang="sr-Cyrl-RS" sz="2400" b="0" spc="0" baseline="0" dirty="0">
                <a:solidFill>
                  <a:schemeClr val="tx1">
                    <a:lumMod val="65000"/>
                    <a:lumOff val="35000"/>
                  </a:schemeClr>
                </a:solidFill>
                <a:latin typeface="Verdana" panose="020B0604030504040204" pitchFamily="34" charset="0"/>
                <a:ea typeface="Verdana" panose="020B0604030504040204" pitchFamily="34" charset="0"/>
              </a:rPr>
              <a:t> задаци</a:t>
            </a:r>
            <a:r>
              <a:rPr lang="en-US" sz="2400" b="0" spc="0" baseline="0" dirty="0">
                <a:solidFill>
                  <a:schemeClr val="tx1">
                    <a:lumMod val="65000"/>
                    <a:lumOff val="35000"/>
                  </a:schemeClr>
                </a:solidFill>
                <a:latin typeface="Verdana" panose="020B0604030504040204" pitchFamily="34" charset="0"/>
                <a:ea typeface="Verdana" panose="020B0604030504040204" pitchFamily="34" charset="0"/>
              </a:rPr>
              <a:t>M</a:t>
            </a:r>
            <a:endParaRPr lang="en-US" sz="2400" b="0" spc="0" baseline="0" dirty="0"/>
          </a:p>
        </p:txBody>
      </p:sp>
      <p:sp>
        <p:nvSpPr>
          <p:cNvPr id="9" name="Content Placeholder 2"/>
          <p:cNvSpPr>
            <a:spLocks noGrp="1"/>
          </p:cNvSpPr>
          <p:nvPr>
            <p:ph idx="1" hasCustomPrompt="1"/>
          </p:nvPr>
        </p:nvSpPr>
        <p:spPr>
          <a:xfrm>
            <a:off x="581192" y="2302983"/>
            <a:ext cx="11029616" cy="996029"/>
          </a:xfrm>
        </p:spPr>
        <p:txBody>
          <a:bodyPr anchor="t">
            <a:noAutofit/>
          </a:bodyPr>
          <a:lstStyle>
            <a:lvl1pPr marL="171450" marR="0" indent="-171450" algn="l" defTabSz="457200" rtl="0" eaLnBrk="1" fontAlgn="auto" latinLnBrk="0" hangingPunct="1">
              <a:lnSpc>
                <a:spcPct val="110000"/>
              </a:lnSpc>
              <a:spcBef>
                <a:spcPct val="20000"/>
              </a:spcBef>
              <a:spcAft>
                <a:spcPts val="600"/>
              </a:spcAft>
              <a:buClr>
                <a:srgbClr val="145991"/>
              </a:buClr>
              <a:buSzPct val="100000"/>
              <a:buFont typeface="Century Gothic" panose="020B0502020202020204" pitchFamily="34" charset="0"/>
              <a:buChar char="◦"/>
              <a:tabLst/>
              <a:defRPr sz="1800" baseline="0">
                <a:latin typeface="Verdana" panose="020B0604030504040204" pitchFamily="34" charset="0"/>
                <a:ea typeface="Verdana" panose="020B0604030504040204" pitchFamily="34" charset="0"/>
              </a:defRPr>
            </a:lvl1pPr>
            <a:lvl2pPr marL="630000" indent="-306000">
              <a:buClr>
                <a:srgbClr val="145991"/>
              </a:buClr>
              <a:buFont typeface="Century Gothic" panose="020B0502020202020204" pitchFamily="34" charset="0"/>
              <a:buChar char="◦"/>
              <a:defRPr>
                <a:latin typeface="Verdana" panose="020B0604030504040204" pitchFamily="34" charset="0"/>
                <a:ea typeface="Verdana" panose="020B0604030504040204" pitchFamily="34" charset="0"/>
              </a:defRPr>
            </a:lvl2pPr>
            <a:lvl3pPr marL="900000" indent="-270000">
              <a:buClr>
                <a:srgbClr val="145991"/>
              </a:buClr>
              <a:buFont typeface="Century Gothic" panose="020B0502020202020204" pitchFamily="34" charset="0"/>
              <a:buChar char="◦"/>
              <a:defRPr>
                <a:latin typeface="Verdana" panose="020B0604030504040204" pitchFamily="34" charset="0"/>
                <a:ea typeface="Verdana" panose="020B0604030504040204" pitchFamily="34" charset="0"/>
              </a:defRPr>
            </a:lvl3pPr>
            <a:lvl4pPr marL="1242000" indent="-234000">
              <a:buClr>
                <a:srgbClr val="145991"/>
              </a:buClr>
              <a:buFont typeface="Century Gothic" panose="020B0502020202020204" pitchFamily="34" charset="0"/>
              <a:buChar char="◦"/>
              <a:defRPr>
                <a:latin typeface="Verdana" panose="020B0604030504040204" pitchFamily="34" charset="0"/>
                <a:ea typeface="Verdana" panose="020B0604030504040204" pitchFamily="34" charset="0"/>
              </a:defRPr>
            </a:lvl4pPr>
            <a:lvl5pPr marL="1602000" indent="-234000">
              <a:buClr>
                <a:srgbClr val="145991"/>
              </a:buClr>
              <a:buFont typeface="Century Gothic" panose="020B0502020202020204" pitchFamily="34" charset="0"/>
              <a:buChar char="◦"/>
              <a:defRPr>
                <a:latin typeface="Verdana" panose="020B0604030504040204" pitchFamily="34" charset="0"/>
                <a:ea typeface="Verdana" panose="020B0604030504040204" pitchFamily="34" charset="0"/>
              </a:defRPr>
            </a:lvl5pPr>
          </a:lstStyle>
          <a:p>
            <a:pPr lvl="0"/>
            <a:r>
              <a:rPr lang="sr-Cyrl-RS" dirty="0"/>
              <a:t>Навести до два, по мишљењу Комисије, најистакнутија пројекта, потпројекта или пројектна задатка којима је кандидат руководио или руководи.</a:t>
            </a:r>
            <a:endParaRPr lang="en-US" dirty="0"/>
          </a:p>
        </p:txBody>
      </p:sp>
      <p:sp>
        <p:nvSpPr>
          <p:cNvPr id="13" name="Text Placeholder 4">
            <a:extLst>
              <a:ext uri="{FF2B5EF4-FFF2-40B4-BE49-F238E27FC236}">
                <a16:creationId xmlns:a16="http://schemas.microsoft.com/office/drawing/2014/main" id="{7BBB2ABA-68BD-431A-9E8B-A565EAD9F111}"/>
              </a:ext>
            </a:extLst>
          </p:cNvPr>
          <p:cNvSpPr>
            <a:spLocks noGrp="1"/>
          </p:cNvSpPr>
          <p:nvPr>
            <p:ph type="body" sz="quarter" idx="15" hasCustomPrompt="1"/>
          </p:nvPr>
        </p:nvSpPr>
        <p:spPr>
          <a:xfrm>
            <a:off x="132385" y="6423914"/>
            <a:ext cx="10517785" cy="377902"/>
          </a:xfrm>
        </p:spPr>
        <p:txBody>
          <a:bodyPr>
            <a:normAutofit/>
          </a:bodyPr>
          <a:lstStyle>
            <a:lvl1pPr marL="0" indent="0" algn="l">
              <a:buFont typeface="Century Gothic" panose="020B0502020202020204" pitchFamily="34" charset="0"/>
              <a:buNone/>
              <a:defRPr sz="1100" b="1" i="0" baseline="0">
                <a:solidFill>
                  <a:schemeClr val="tx1">
                    <a:lumMod val="65000"/>
                    <a:lumOff val="35000"/>
                  </a:schemeClr>
                </a:solidFill>
              </a:defRPr>
            </a:lvl1pPr>
          </a:lstStyle>
          <a:p>
            <a:pPr lvl="0"/>
            <a:r>
              <a:rPr lang="sr-Cyrl-RS" dirty="0"/>
              <a:t>НАПОМЕНА: СЛАЈД ЈЕ ПОТРЕБНО ПРИКАЗАТИ САМО КОД ИЗБОРА У ЗВАЊЕ ВИШИ НАУЧНИ САРАДНИК ИЛИ НАУЧНИ САВЕТНИК</a:t>
            </a:r>
            <a:endParaRPr lang="en-US" dirty="0"/>
          </a:p>
        </p:txBody>
      </p:sp>
    </p:spTree>
    <p:extLst>
      <p:ext uri="{BB962C8B-B14F-4D97-AF65-F5344CB8AC3E}">
        <p14:creationId xmlns:p14="http://schemas.microsoft.com/office/powerpoint/2010/main" val="3186059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руковођења пројектима и дисертацијама">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1192" y="492606"/>
            <a:ext cx="11029616" cy="526569"/>
          </a:xfrm>
        </p:spPr>
        <p:txBody>
          <a:bodyPr>
            <a:normAutofit/>
          </a:bodyPr>
          <a:lstStyle>
            <a:lvl1pPr>
              <a:defRPr sz="2600" b="1">
                <a:latin typeface="Verdana" panose="020B0604030504040204" pitchFamily="34" charset="0"/>
                <a:ea typeface="Verdana" panose="020B0604030504040204" pitchFamily="34" charset="0"/>
              </a:defRPr>
            </a:lvl1pPr>
          </a:lstStyle>
          <a:p>
            <a:r>
              <a:rPr lang="sr-Cyrl-RS" dirty="0"/>
              <a:t>(</a:t>
            </a:r>
            <a:r>
              <a:rPr lang="sr-Cyrl-RS" dirty="0" err="1"/>
              <a:t>ре</a:t>
            </a:r>
            <a:r>
              <a:rPr lang="sr-Cyrl-RS" dirty="0"/>
              <a:t>)избор у звање </a:t>
            </a:r>
            <a:r>
              <a:rPr lang="en-US" dirty="0"/>
              <a:t>&lt;</a:t>
            </a:r>
            <a:r>
              <a:rPr lang="sr-Cyrl-RS" dirty="0"/>
              <a:t>звање</a:t>
            </a:r>
            <a:r>
              <a:rPr lang="en-US" dirty="0"/>
              <a:t>&gt;</a:t>
            </a:r>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4" name="TextBox 3">
            <a:extLst>
              <a:ext uri="{FF2B5EF4-FFF2-40B4-BE49-F238E27FC236}">
                <a16:creationId xmlns:a16="http://schemas.microsoft.com/office/drawing/2014/main" id="{E7456E25-33D3-42F7-9AFC-30AFE47DC50B}"/>
              </a:ext>
            </a:extLst>
          </p:cNvPr>
          <p:cNvSpPr txBox="1"/>
          <p:nvPr userDrawn="1"/>
        </p:nvSpPr>
        <p:spPr>
          <a:xfrm>
            <a:off x="581192" y="1019175"/>
            <a:ext cx="11029615" cy="461665"/>
          </a:xfrm>
          <a:prstGeom prst="rect">
            <a:avLst/>
          </a:prstGeom>
          <a:noFill/>
        </p:spPr>
        <p:txBody>
          <a:bodyPr wrap="square" rtlCol="0">
            <a:spAutoFit/>
          </a:bodyPr>
          <a:lstStyle/>
          <a:p>
            <a:r>
              <a:rPr lang="sr-Cyrl-RS" sz="2400" dirty="0">
                <a:solidFill>
                  <a:schemeClr val="tx1">
                    <a:lumMod val="75000"/>
                    <a:lumOff val="25000"/>
                  </a:schemeClr>
                </a:solidFill>
                <a:latin typeface="Verdana" panose="020B0604030504040204" pitchFamily="34" charset="0"/>
                <a:ea typeface="Verdana" panose="020B0604030504040204" pitchFamily="34" charset="0"/>
              </a:rPr>
              <a:t>Кандидат</a:t>
            </a:r>
            <a:endParaRPr lang="en-US" sz="2400" dirty="0">
              <a:solidFill>
                <a:schemeClr val="tx1">
                  <a:lumMod val="75000"/>
                  <a:lumOff val="25000"/>
                </a:schemeClr>
              </a:solidFill>
              <a:latin typeface="Verdana" panose="020B0604030504040204" pitchFamily="34" charset="0"/>
              <a:ea typeface="Verdana" panose="020B0604030504040204" pitchFamily="34" charset="0"/>
            </a:endParaRPr>
          </a:p>
        </p:txBody>
      </p:sp>
      <p:pic>
        <p:nvPicPr>
          <p:cNvPr id="11" name="Picture 2">
            <a:extLst>
              <a:ext uri="{FF2B5EF4-FFF2-40B4-BE49-F238E27FC236}">
                <a16:creationId xmlns:a16="http://schemas.microsoft.com/office/drawing/2014/main" id="{9EFAEF35-6745-4BC2-913D-5AC35998572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50170" y="165932"/>
            <a:ext cx="1365250" cy="11826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 name="Text Placeholder 4">
            <a:extLst>
              <a:ext uri="{FF2B5EF4-FFF2-40B4-BE49-F238E27FC236}">
                <a16:creationId xmlns:a16="http://schemas.microsoft.com/office/drawing/2014/main" id="{E768E53E-5274-4DFB-9AE9-A5E6FBC709EE}"/>
              </a:ext>
            </a:extLst>
          </p:cNvPr>
          <p:cNvSpPr>
            <a:spLocks noGrp="1"/>
          </p:cNvSpPr>
          <p:nvPr>
            <p:ph type="body" sz="quarter" idx="13" hasCustomPrompt="1"/>
          </p:nvPr>
        </p:nvSpPr>
        <p:spPr>
          <a:xfrm>
            <a:off x="2214243" y="1027318"/>
            <a:ext cx="6174107" cy="436563"/>
          </a:xfrm>
        </p:spPr>
        <p:txBody>
          <a:bodyPr>
            <a:noAutofit/>
          </a:bodyPr>
          <a:lstStyle>
            <a:lvl1pPr marL="0" indent="0">
              <a:buNone/>
              <a:defRPr sz="2400">
                <a:solidFill>
                  <a:srgbClr val="145991"/>
                </a:solidFill>
              </a:defRPr>
            </a:lvl1pPr>
            <a:lvl2pPr marL="324000" indent="0">
              <a:buNone/>
              <a:defRPr/>
            </a:lvl2pPr>
          </a:lstStyle>
          <a:p>
            <a:pPr lvl="0"/>
            <a:r>
              <a:rPr lang="en-US" dirty="0"/>
              <a:t>&lt;</a:t>
            </a:r>
            <a:r>
              <a:rPr lang="sr-Cyrl-RS" dirty="0"/>
              <a:t>име и презиме</a:t>
            </a:r>
            <a:r>
              <a:rPr lang="en-US" dirty="0"/>
              <a:t>&gt;</a:t>
            </a:r>
          </a:p>
        </p:txBody>
      </p:sp>
      <p:sp>
        <p:nvSpPr>
          <p:cNvPr id="8" name="Title 1">
            <a:extLst>
              <a:ext uri="{FF2B5EF4-FFF2-40B4-BE49-F238E27FC236}">
                <a16:creationId xmlns:a16="http://schemas.microsoft.com/office/drawing/2014/main" id="{9EDB4143-BC99-479C-B616-B4FF1F970941}"/>
              </a:ext>
            </a:extLst>
          </p:cNvPr>
          <p:cNvSpPr txBox="1">
            <a:spLocks/>
          </p:cNvSpPr>
          <p:nvPr userDrawn="1"/>
        </p:nvSpPr>
        <p:spPr>
          <a:xfrm>
            <a:off x="581192" y="1561255"/>
            <a:ext cx="11029616" cy="526569"/>
          </a:xfrm>
          <a:prstGeom prst="rect">
            <a:avLst/>
          </a:prstGeom>
        </p:spPr>
        <p:txBody>
          <a:bodyPr vert="horz" lIns="91440" tIns="45720" rIns="91440" bIns="45720" rtlCol="0" anchor="b">
            <a:normAutofit fontScale="92500"/>
          </a:bodyPr>
          <a:lstStyle>
            <a:lvl1pPr algn="l" defTabSz="457200" rtl="0" eaLnBrk="1" latinLnBrk="0" hangingPunct="1">
              <a:lnSpc>
                <a:spcPct val="100000"/>
              </a:lnSpc>
              <a:spcBef>
                <a:spcPct val="0"/>
              </a:spcBef>
              <a:buNone/>
              <a:defRPr sz="2600" b="1" kern="1200" cap="all">
                <a:solidFill>
                  <a:schemeClr val="tx1">
                    <a:lumMod val="75000"/>
                    <a:lumOff val="25000"/>
                  </a:schemeClr>
                </a:solidFill>
                <a:latin typeface="Verdana" panose="020B0604030504040204" pitchFamily="34" charset="0"/>
                <a:ea typeface="Verdana" panose="020B0604030504040204" pitchFamily="34" charset="0"/>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Cyrl-RS" sz="2400" b="0" spc="0" baseline="0" dirty="0">
                <a:solidFill>
                  <a:schemeClr val="tx1">
                    <a:lumMod val="65000"/>
                    <a:lumOff val="35000"/>
                  </a:schemeClr>
                </a:solidFill>
                <a:latin typeface="Verdana" panose="020B0604030504040204" pitchFamily="34" charset="0"/>
                <a:ea typeface="Verdana" panose="020B0604030504040204" pitchFamily="34" charset="0"/>
              </a:rPr>
              <a:t>Руковођење пројектима, поТпројектиМа и пројектниМ задациМА</a:t>
            </a:r>
            <a:endParaRPr lang="en-US" sz="2400" b="0" spc="0" baseline="0" dirty="0"/>
          </a:p>
        </p:txBody>
      </p:sp>
      <p:sp>
        <p:nvSpPr>
          <p:cNvPr id="9" name="Content Placeholder 2"/>
          <p:cNvSpPr>
            <a:spLocks noGrp="1"/>
          </p:cNvSpPr>
          <p:nvPr>
            <p:ph idx="1" hasCustomPrompt="1"/>
          </p:nvPr>
        </p:nvSpPr>
        <p:spPr>
          <a:xfrm>
            <a:off x="581192" y="2132649"/>
            <a:ext cx="11029615" cy="1899332"/>
          </a:xfrm>
        </p:spPr>
        <p:txBody>
          <a:bodyPr anchor="t"/>
          <a:lstStyle>
            <a:lvl1pPr marL="306000" marR="0" indent="-306000" algn="l" defTabSz="457200" rtl="0" eaLnBrk="1" fontAlgn="auto" latinLnBrk="0" hangingPunct="1">
              <a:lnSpc>
                <a:spcPct val="110000"/>
              </a:lnSpc>
              <a:spcBef>
                <a:spcPct val="20000"/>
              </a:spcBef>
              <a:spcAft>
                <a:spcPts val="600"/>
              </a:spcAft>
              <a:buClr>
                <a:srgbClr val="145991"/>
              </a:buClr>
              <a:buSzPct val="100000"/>
              <a:buFont typeface="Century Gothic" panose="020B0502020202020204" pitchFamily="34" charset="0"/>
              <a:buChar char="◦"/>
              <a:tabLst/>
              <a:defRPr baseline="0">
                <a:latin typeface="Verdana" panose="020B0604030504040204" pitchFamily="34" charset="0"/>
                <a:ea typeface="Verdana" panose="020B0604030504040204" pitchFamily="34" charset="0"/>
              </a:defRPr>
            </a:lvl1pPr>
            <a:lvl2pPr marL="630000" indent="-306000">
              <a:buClr>
                <a:srgbClr val="145991"/>
              </a:buClr>
              <a:buFont typeface="Century Gothic" panose="020B0502020202020204" pitchFamily="34" charset="0"/>
              <a:buChar char="◦"/>
              <a:defRPr>
                <a:latin typeface="Verdana" panose="020B0604030504040204" pitchFamily="34" charset="0"/>
                <a:ea typeface="Verdana" panose="020B0604030504040204" pitchFamily="34" charset="0"/>
              </a:defRPr>
            </a:lvl2pPr>
            <a:lvl3pPr marL="900000" indent="-270000">
              <a:buClr>
                <a:srgbClr val="145991"/>
              </a:buClr>
              <a:buFont typeface="Century Gothic" panose="020B0502020202020204" pitchFamily="34" charset="0"/>
              <a:buChar char="◦"/>
              <a:defRPr>
                <a:latin typeface="Verdana" panose="020B0604030504040204" pitchFamily="34" charset="0"/>
                <a:ea typeface="Verdana" panose="020B0604030504040204" pitchFamily="34" charset="0"/>
              </a:defRPr>
            </a:lvl3pPr>
            <a:lvl4pPr marL="1242000" indent="-234000">
              <a:buClr>
                <a:srgbClr val="145991"/>
              </a:buClr>
              <a:buFont typeface="Century Gothic" panose="020B0502020202020204" pitchFamily="34" charset="0"/>
              <a:buChar char="◦"/>
              <a:defRPr>
                <a:latin typeface="Verdana" panose="020B0604030504040204" pitchFamily="34" charset="0"/>
                <a:ea typeface="Verdana" panose="020B0604030504040204" pitchFamily="34" charset="0"/>
              </a:defRPr>
            </a:lvl4pPr>
            <a:lvl5pPr marL="1602000" indent="-234000">
              <a:buClr>
                <a:srgbClr val="145991"/>
              </a:buClr>
              <a:buFont typeface="Century Gothic" panose="020B0502020202020204" pitchFamily="34" charset="0"/>
              <a:buChar char="◦"/>
              <a:defRPr>
                <a:latin typeface="Verdana" panose="020B0604030504040204" pitchFamily="34" charset="0"/>
                <a:ea typeface="Verdana" panose="020B0604030504040204" pitchFamily="34" charset="0"/>
              </a:defRPr>
            </a:lvl5pPr>
          </a:lstStyle>
          <a:p>
            <a:pPr lvl="0"/>
            <a:r>
              <a:rPr lang="sr-Cyrl-RS" dirty="0"/>
              <a:t>Навести до два, по мишљењу Комисије, најистакнутија пројекта, потпројекта или пројектна задатака којима је кандидат руководио или руководи.</a:t>
            </a:r>
            <a:endParaRPr lang="ru-RU" dirty="0"/>
          </a:p>
        </p:txBody>
      </p:sp>
      <p:sp>
        <p:nvSpPr>
          <p:cNvPr id="14" name="Title 1">
            <a:extLst>
              <a:ext uri="{FF2B5EF4-FFF2-40B4-BE49-F238E27FC236}">
                <a16:creationId xmlns:a16="http://schemas.microsoft.com/office/drawing/2014/main" id="{9EDB4143-BC99-479C-B616-B4FF1F970941}"/>
              </a:ext>
            </a:extLst>
          </p:cNvPr>
          <p:cNvSpPr txBox="1">
            <a:spLocks/>
          </p:cNvSpPr>
          <p:nvPr userDrawn="1"/>
        </p:nvSpPr>
        <p:spPr>
          <a:xfrm>
            <a:off x="581191" y="3993869"/>
            <a:ext cx="11029616" cy="526569"/>
          </a:xfrm>
          <a:prstGeom prst="rect">
            <a:avLst/>
          </a:prstGeom>
        </p:spPr>
        <p:txBody>
          <a:bodyPr vert="horz" lIns="91440" tIns="45720" rIns="91440" bIns="45720" rtlCol="0" anchor="b">
            <a:normAutofit/>
          </a:bodyPr>
          <a:lstStyle>
            <a:lvl1pPr algn="l" defTabSz="457200" rtl="0" eaLnBrk="1" latinLnBrk="0" hangingPunct="1">
              <a:lnSpc>
                <a:spcPct val="100000"/>
              </a:lnSpc>
              <a:spcBef>
                <a:spcPct val="0"/>
              </a:spcBef>
              <a:buNone/>
              <a:defRPr sz="2600" b="1" kern="1200" cap="all">
                <a:solidFill>
                  <a:schemeClr val="tx1">
                    <a:lumMod val="75000"/>
                    <a:lumOff val="25000"/>
                  </a:schemeClr>
                </a:solidFill>
                <a:latin typeface="Verdana" panose="020B0604030504040204" pitchFamily="34" charset="0"/>
                <a:ea typeface="Verdana" panose="020B0604030504040204" pitchFamily="34" charset="0"/>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Cyrl-RS" sz="2400" b="0" spc="0" baseline="0" dirty="0">
                <a:solidFill>
                  <a:schemeClr val="tx1">
                    <a:lumMod val="65000"/>
                    <a:lumOff val="35000"/>
                  </a:schemeClr>
                </a:solidFill>
                <a:latin typeface="Verdana" panose="020B0604030504040204" pitchFamily="34" charset="0"/>
                <a:ea typeface="Verdana" panose="020B0604030504040204" pitchFamily="34" charset="0"/>
              </a:rPr>
              <a:t>Руковођење ДИсертацијама</a:t>
            </a:r>
            <a:endParaRPr lang="en-US" sz="2400" b="0" spc="0" baseline="0" dirty="0"/>
          </a:p>
        </p:txBody>
      </p:sp>
      <p:sp>
        <p:nvSpPr>
          <p:cNvPr id="13" name="Text Placeholder 4">
            <a:extLst>
              <a:ext uri="{FF2B5EF4-FFF2-40B4-BE49-F238E27FC236}">
                <a16:creationId xmlns:a16="http://schemas.microsoft.com/office/drawing/2014/main" id="{7BBB2ABA-68BD-431A-9E8B-A565EAD9F111}"/>
              </a:ext>
            </a:extLst>
          </p:cNvPr>
          <p:cNvSpPr>
            <a:spLocks noGrp="1"/>
          </p:cNvSpPr>
          <p:nvPr>
            <p:ph type="body" sz="quarter" idx="15" hasCustomPrompt="1"/>
          </p:nvPr>
        </p:nvSpPr>
        <p:spPr>
          <a:xfrm>
            <a:off x="132385" y="6423914"/>
            <a:ext cx="10517785" cy="377902"/>
          </a:xfrm>
        </p:spPr>
        <p:txBody>
          <a:bodyPr>
            <a:normAutofit/>
          </a:bodyPr>
          <a:lstStyle>
            <a:lvl1pPr marL="0" indent="0" algn="l">
              <a:buFont typeface="Century Gothic" panose="020B0502020202020204" pitchFamily="34" charset="0"/>
              <a:buNone/>
              <a:defRPr sz="1100" b="1" i="0" baseline="0">
                <a:solidFill>
                  <a:schemeClr val="tx1">
                    <a:lumMod val="65000"/>
                    <a:lumOff val="35000"/>
                  </a:schemeClr>
                </a:solidFill>
              </a:defRPr>
            </a:lvl1pPr>
          </a:lstStyle>
          <a:p>
            <a:pPr lvl="0"/>
            <a:r>
              <a:rPr lang="sr-Cyrl-RS" dirty="0"/>
              <a:t>НАПОМЕНА: СЛАЈД ЈЕ ПОТРЕБНО ПРИКАЗАТИ САМО КОД ИЗБОРА У ЗВАЊЕ ВИШИ НАУЧНИ САРАДНИК ИЛИ НАУЧНИ САВЕТНИК</a:t>
            </a:r>
            <a:endParaRPr lang="en-US" dirty="0"/>
          </a:p>
        </p:txBody>
      </p:sp>
      <p:sp>
        <p:nvSpPr>
          <p:cNvPr id="15" name="Content Placeholder 2"/>
          <p:cNvSpPr>
            <a:spLocks noGrp="1"/>
          </p:cNvSpPr>
          <p:nvPr>
            <p:ph idx="16" hasCustomPrompt="1"/>
          </p:nvPr>
        </p:nvSpPr>
        <p:spPr>
          <a:xfrm>
            <a:off x="581192" y="4524582"/>
            <a:ext cx="11029615" cy="1899332"/>
          </a:xfrm>
        </p:spPr>
        <p:txBody>
          <a:bodyPr anchor="t"/>
          <a:lstStyle>
            <a:lvl1pPr marL="306000" marR="0" indent="-306000" algn="l" defTabSz="457200" rtl="0" eaLnBrk="1" fontAlgn="auto" latinLnBrk="0" hangingPunct="1">
              <a:lnSpc>
                <a:spcPct val="110000"/>
              </a:lnSpc>
              <a:spcBef>
                <a:spcPct val="20000"/>
              </a:spcBef>
              <a:spcAft>
                <a:spcPts val="600"/>
              </a:spcAft>
              <a:buClr>
                <a:srgbClr val="145991"/>
              </a:buClr>
              <a:buSzPct val="100000"/>
              <a:buFont typeface="Century Gothic" panose="020B0502020202020204" pitchFamily="34" charset="0"/>
              <a:buChar char="◦"/>
              <a:tabLst/>
              <a:defRPr baseline="0">
                <a:latin typeface="Verdana" panose="020B0604030504040204" pitchFamily="34" charset="0"/>
                <a:ea typeface="Verdana" panose="020B0604030504040204" pitchFamily="34" charset="0"/>
              </a:defRPr>
            </a:lvl1pPr>
            <a:lvl2pPr marL="630000" indent="-306000">
              <a:buClr>
                <a:srgbClr val="145991"/>
              </a:buClr>
              <a:buFont typeface="Century Gothic" panose="020B0502020202020204" pitchFamily="34" charset="0"/>
              <a:buChar char="◦"/>
              <a:defRPr>
                <a:latin typeface="Verdana" panose="020B0604030504040204" pitchFamily="34" charset="0"/>
                <a:ea typeface="Verdana" panose="020B0604030504040204" pitchFamily="34" charset="0"/>
              </a:defRPr>
            </a:lvl2pPr>
            <a:lvl3pPr marL="900000" indent="-270000">
              <a:buClr>
                <a:srgbClr val="145991"/>
              </a:buClr>
              <a:buFont typeface="Century Gothic" panose="020B0502020202020204" pitchFamily="34" charset="0"/>
              <a:buChar char="◦"/>
              <a:defRPr>
                <a:latin typeface="Verdana" panose="020B0604030504040204" pitchFamily="34" charset="0"/>
                <a:ea typeface="Verdana" panose="020B0604030504040204" pitchFamily="34" charset="0"/>
              </a:defRPr>
            </a:lvl3pPr>
            <a:lvl4pPr marL="1242000" indent="-234000">
              <a:buClr>
                <a:srgbClr val="145991"/>
              </a:buClr>
              <a:buFont typeface="Century Gothic" panose="020B0502020202020204" pitchFamily="34" charset="0"/>
              <a:buChar char="◦"/>
              <a:defRPr>
                <a:latin typeface="Verdana" panose="020B0604030504040204" pitchFamily="34" charset="0"/>
                <a:ea typeface="Verdana" panose="020B0604030504040204" pitchFamily="34" charset="0"/>
              </a:defRPr>
            </a:lvl4pPr>
            <a:lvl5pPr marL="1602000" indent="-234000">
              <a:buClr>
                <a:srgbClr val="145991"/>
              </a:buClr>
              <a:buFont typeface="Century Gothic" panose="020B0502020202020204" pitchFamily="34" charset="0"/>
              <a:buChar char="◦"/>
              <a:defRPr>
                <a:latin typeface="Verdana" panose="020B0604030504040204" pitchFamily="34" charset="0"/>
                <a:ea typeface="Verdana" panose="020B0604030504040204" pitchFamily="34" charset="0"/>
              </a:defRPr>
            </a:lvl5pPr>
          </a:lstStyle>
          <a:p>
            <a:pPr lvl="0"/>
            <a:r>
              <a:rPr lang="sr-Cyrl-RS" dirty="0"/>
              <a:t>Навести до две, по избору Комисије, дисертације којима је кандидат руководио у форми: </a:t>
            </a:r>
            <a:r>
              <a:rPr lang="ru-RU" dirty="0"/>
              <a:t>&lt;Име и презиме&gt;, &lt;Наслов дисертације&gt;, &lt;Институција&gt;, &lt;Датум одбране&gt;</a:t>
            </a:r>
          </a:p>
          <a:p>
            <a:pPr lvl="0"/>
            <a:endParaRPr lang="ru-RU" dirty="0"/>
          </a:p>
        </p:txBody>
      </p:sp>
    </p:spTree>
    <p:extLst>
      <p:ext uri="{BB962C8B-B14F-4D97-AF65-F5344CB8AC3E}">
        <p14:creationId xmlns:p14="http://schemas.microsoft.com/office/powerpoint/2010/main" val="2444889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Остало">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1192" y="492606"/>
            <a:ext cx="11029616" cy="526569"/>
          </a:xfrm>
        </p:spPr>
        <p:txBody>
          <a:bodyPr>
            <a:normAutofit/>
          </a:bodyPr>
          <a:lstStyle>
            <a:lvl1pPr>
              <a:defRPr sz="2600" b="1">
                <a:latin typeface="Verdana" panose="020B0604030504040204" pitchFamily="34" charset="0"/>
                <a:ea typeface="Verdana" panose="020B0604030504040204" pitchFamily="34" charset="0"/>
              </a:defRPr>
            </a:lvl1pPr>
          </a:lstStyle>
          <a:p>
            <a:r>
              <a:rPr lang="sr-Cyrl-RS" dirty="0"/>
              <a:t>(</a:t>
            </a:r>
            <a:r>
              <a:rPr lang="sr-Cyrl-RS" dirty="0" err="1"/>
              <a:t>ре</a:t>
            </a:r>
            <a:r>
              <a:rPr lang="sr-Cyrl-RS" dirty="0"/>
              <a:t>)избор у звање </a:t>
            </a:r>
            <a:r>
              <a:rPr lang="en-US" dirty="0"/>
              <a:t>&lt;</a:t>
            </a:r>
            <a:r>
              <a:rPr lang="sr-Cyrl-RS" dirty="0"/>
              <a:t>звање</a:t>
            </a:r>
            <a:r>
              <a:rPr lang="en-US" dirty="0"/>
              <a:t>&gt;</a:t>
            </a:r>
          </a:p>
        </p:txBody>
      </p:sp>
      <p:sp>
        <p:nvSpPr>
          <p:cNvPr id="3" name="Content Placeholder 2"/>
          <p:cNvSpPr>
            <a:spLocks noGrp="1"/>
          </p:cNvSpPr>
          <p:nvPr>
            <p:ph idx="1" hasCustomPrompt="1"/>
          </p:nvPr>
        </p:nvSpPr>
        <p:spPr>
          <a:xfrm>
            <a:off x="581192" y="2340864"/>
            <a:ext cx="11029615" cy="3634486"/>
          </a:xfrm>
        </p:spPr>
        <p:txBody>
          <a:bodyPr anchor="t"/>
          <a:lstStyle>
            <a:lvl1pPr marL="306000" indent="-306000">
              <a:buClr>
                <a:srgbClr val="145991"/>
              </a:buClr>
              <a:buFont typeface="Century Gothic" panose="020B0502020202020204" pitchFamily="34" charset="0"/>
              <a:buChar char="◦"/>
              <a:defRPr>
                <a:latin typeface="Verdana" panose="020B0604030504040204" pitchFamily="34" charset="0"/>
                <a:ea typeface="Verdana" panose="020B0604030504040204" pitchFamily="34" charset="0"/>
              </a:defRPr>
            </a:lvl1pPr>
            <a:lvl2pPr marL="630000" indent="-306000">
              <a:buClr>
                <a:srgbClr val="145991"/>
              </a:buClr>
              <a:buFont typeface="Century Gothic" panose="020B0502020202020204" pitchFamily="34" charset="0"/>
              <a:buChar char="◦"/>
              <a:defRPr>
                <a:latin typeface="Verdana" panose="020B0604030504040204" pitchFamily="34" charset="0"/>
                <a:ea typeface="Verdana" panose="020B0604030504040204" pitchFamily="34" charset="0"/>
              </a:defRPr>
            </a:lvl2pPr>
            <a:lvl3pPr marL="900000" indent="-270000">
              <a:buClr>
                <a:srgbClr val="145991"/>
              </a:buClr>
              <a:buFont typeface="Century Gothic" panose="020B0502020202020204" pitchFamily="34" charset="0"/>
              <a:buChar char="◦"/>
              <a:defRPr>
                <a:latin typeface="Verdana" panose="020B0604030504040204" pitchFamily="34" charset="0"/>
                <a:ea typeface="Verdana" panose="020B0604030504040204" pitchFamily="34" charset="0"/>
              </a:defRPr>
            </a:lvl3pPr>
            <a:lvl4pPr marL="1242000" indent="-234000">
              <a:buClr>
                <a:srgbClr val="145991"/>
              </a:buClr>
              <a:buFont typeface="Century Gothic" panose="020B0502020202020204" pitchFamily="34" charset="0"/>
              <a:buChar char="◦"/>
              <a:defRPr>
                <a:latin typeface="Verdana" panose="020B0604030504040204" pitchFamily="34" charset="0"/>
                <a:ea typeface="Verdana" panose="020B0604030504040204" pitchFamily="34" charset="0"/>
              </a:defRPr>
            </a:lvl4pPr>
            <a:lvl5pPr marL="1602000" indent="-234000">
              <a:buClr>
                <a:srgbClr val="145991"/>
              </a:buClr>
              <a:buFont typeface="Century Gothic" panose="020B0502020202020204" pitchFamily="34" charset="0"/>
              <a:buChar char="◦"/>
              <a:defRPr>
                <a:latin typeface="Verdana" panose="020B0604030504040204" pitchFamily="34" charset="0"/>
                <a:ea typeface="Verdana" panose="020B0604030504040204" pitchFamily="34" charset="0"/>
              </a:defRPr>
            </a:lvl5pPr>
          </a:lstStyle>
          <a:p>
            <a:pPr lvl="0"/>
            <a:r>
              <a:rPr lang="en-US" dirty="0"/>
              <a:t>&lt;</a:t>
            </a:r>
            <a:r>
              <a:rPr lang="sr-Cyrl-RS" dirty="0"/>
              <a:t>Остало</a:t>
            </a:r>
            <a:r>
              <a:rPr lang="en-US" dirty="0"/>
              <a:t>&gt;</a:t>
            </a:r>
            <a:endParaRPr lang="ru-RU"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4" name="TextBox 3">
            <a:extLst>
              <a:ext uri="{FF2B5EF4-FFF2-40B4-BE49-F238E27FC236}">
                <a16:creationId xmlns:a16="http://schemas.microsoft.com/office/drawing/2014/main" id="{E7456E25-33D3-42F7-9AFC-30AFE47DC50B}"/>
              </a:ext>
            </a:extLst>
          </p:cNvPr>
          <p:cNvSpPr txBox="1"/>
          <p:nvPr userDrawn="1"/>
        </p:nvSpPr>
        <p:spPr>
          <a:xfrm>
            <a:off x="581192" y="1019175"/>
            <a:ext cx="11029615" cy="461665"/>
          </a:xfrm>
          <a:prstGeom prst="rect">
            <a:avLst/>
          </a:prstGeom>
          <a:noFill/>
        </p:spPr>
        <p:txBody>
          <a:bodyPr wrap="square" rtlCol="0">
            <a:spAutoFit/>
          </a:bodyPr>
          <a:lstStyle/>
          <a:p>
            <a:r>
              <a:rPr lang="sr-Cyrl-RS" sz="2400" dirty="0">
                <a:solidFill>
                  <a:schemeClr val="tx1">
                    <a:lumMod val="75000"/>
                    <a:lumOff val="25000"/>
                  </a:schemeClr>
                </a:solidFill>
                <a:latin typeface="Verdana" panose="020B0604030504040204" pitchFamily="34" charset="0"/>
                <a:ea typeface="Verdana" panose="020B0604030504040204" pitchFamily="34" charset="0"/>
              </a:rPr>
              <a:t>Кандидат</a:t>
            </a:r>
            <a:endParaRPr lang="en-US" sz="2400" dirty="0">
              <a:solidFill>
                <a:schemeClr val="tx1">
                  <a:lumMod val="75000"/>
                  <a:lumOff val="25000"/>
                </a:schemeClr>
              </a:solidFill>
              <a:latin typeface="Verdana" panose="020B0604030504040204" pitchFamily="34" charset="0"/>
              <a:ea typeface="Verdana" panose="020B0604030504040204" pitchFamily="34" charset="0"/>
            </a:endParaRPr>
          </a:p>
        </p:txBody>
      </p:sp>
      <p:pic>
        <p:nvPicPr>
          <p:cNvPr id="11" name="Picture 2">
            <a:extLst>
              <a:ext uri="{FF2B5EF4-FFF2-40B4-BE49-F238E27FC236}">
                <a16:creationId xmlns:a16="http://schemas.microsoft.com/office/drawing/2014/main" id="{9EFAEF35-6745-4BC2-913D-5AC35998572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50170" y="165932"/>
            <a:ext cx="1365250" cy="11826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 name="Text Placeholder 4">
            <a:extLst>
              <a:ext uri="{FF2B5EF4-FFF2-40B4-BE49-F238E27FC236}">
                <a16:creationId xmlns:a16="http://schemas.microsoft.com/office/drawing/2014/main" id="{E768E53E-5274-4DFB-9AE9-A5E6FBC709EE}"/>
              </a:ext>
            </a:extLst>
          </p:cNvPr>
          <p:cNvSpPr>
            <a:spLocks noGrp="1"/>
          </p:cNvSpPr>
          <p:nvPr>
            <p:ph type="body" sz="quarter" idx="13" hasCustomPrompt="1"/>
          </p:nvPr>
        </p:nvSpPr>
        <p:spPr>
          <a:xfrm>
            <a:off x="2214243" y="1027318"/>
            <a:ext cx="6174107" cy="436563"/>
          </a:xfrm>
        </p:spPr>
        <p:txBody>
          <a:bodyPr>
            <a:noAutofit/>
          </a:bodyPr>
          <a:lstStyle>
            <a:lvl1pPr marL="0" indent="0">
              <a:buNone/>
              <a:defRPr sz="2400">
                <a:solidFill>
                  <a:srgbClr val="145991"/>
                </a:solidFill>
              </a:defRPr>
            </a:lvl1pPr>
            <a:lvl2pPr marL="324000" indent="0">
              <a:buNone/>
              <a:defRPr/>
            </a:lvl2pPr>
          </a:lstStyle>
          <a:p>
            <a:pPr lvl="0"/>
            <a:r>
              <a:rPr lang="en-US" dirty="0"/>
              <a:t>&lt;</a:t>
            </a:r>
            <a:r>
              <a:rPr lang="sr-Cyrl-RS" dirty="0"/>
              <a:t>име и презиме</a:t>
            </a:r>
            <a:r>
              <a:rPr lang="en-US" dirty="0"/>
              <a:t>&gt;</a:t>
            </a:r>
          </a:p>
        </p:txBody>
      </p:sp>
      <p:sp>
        <p:nvSpPr>
          <p:cNvPr id="14" name="Text Placeholder 5">
            <a:extLst>
              <a:ext uri="{FF2B5EF4-FFF2-40B4-BE49-F238E27FC236}">
                <a16:creationId xmlns:a16="http://schemas.microsoft.com/office/drawing/2014/main" id="{B39D9DDE-B78B-4BAF-9C58-1C88A7956795}"/>
              </a:ext>
            </a:extLst>
          </p:cNvPr>
          <p:cNvSpPr>
            <a:spLocks noGrp="1"/>
          </p:cNvSpPr>
          <p:nvPr>
            <p:ph type="body" sz="quarter" idx="14" hasCustomPrompt="1"/>
          </p:nvPr>
        </p:nvSpPr>
        <p:spPr>
          <a:xfrm>
            <a:off x="581025" y="1870426"/>
            <a:ext cx="11029950" cy="466374"/>
          </a:xfrm>
        </p:spPr>
        <p:txBody>
          <a:bodyPr>
            <a:normAutofit/>
          </a:bodyPr>
          <a:lstStyle>
            <a:lvl1pPr marL="0" indent="0">
              <a:buNone/>
              <a:defRPr sz="2400" cap="all" baseline="0"/>
            </a:lvl1pPr>
          </a:lstStyle>
          <a:p>
            <a:pPr lvl="0"/>
            <a:r>
              <a:rPr lang="en-US" dirty="0"/>
              <a:t>&lt;</a:t>
            </a:r>
            <a:r>
              <a:rPr lang="sr-Cyrl-RS" dirty="0"/>
              <a:t>ПОДНАСЛОВ</a:t>
            </a:r>
            <a:r>
              <a:rPr lang="en-US" dirty="0"/>
              <a:t>&gt;</a:t>
            </a:r>
          </a:p>
        </p:txBody>
      </p:sp>
    </p:spTree>
    <p:extLst>
      <p:ext uri="{BB962C8B-B14F-4D97-AF65-F5344CB8AC3E}">
        <p14:creationId xmlns:p14="http://schemas.microsoft.com/office/powerpoint/2010/main" val="2067166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11/7/2025</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23008244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1" r:id="rId3"/>
    <p:sldLayoutId id="2147483670" r:id="rId4"/>
    <p:sldLayoutId id="2147483673" r:id="rId5"/>
    <p:sldLayoutId id="2147483676" r:id="rId6"/>
    <p:sldLayoutId id="2147483672" r:id="rId7"/>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Verdana" panose="020B0604030504040204" pitchFamily="34" charset="0"/>
          <a:ea typeface="Verdana" panose="020B0604030504040204" pitchFamily="34" charset="0"/>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rgbClr val="145991"/>
        </a:buClr>
        <a:buSzPct val="100000"/>
        <a:buFont typeface="Century Gothic" panose="020B0502020202020204" pitchFamily="34" charset="0"/>
        <a:buChar char="◦"/>
        <a:defRPr sz="1800" kern="1200">
          <a:solidFill>
            <a:schemeClr val="tx1">
              <a:lumMod val="75000"/>
              <a:lumOff val="25000"/>
            </a:schemeClr>
          </a:solidFill>
          <a:latin typeface="Verdana" panose="020B0604030504040204" pitchFamily="34" charset="0"/>
          <a:ea typeface="Verdana" panose="020B0604030504040204" pitchFamily="34" charset="0"/>
          <a:cs typeface="+mn-cs"/>
        </a:defRPr>
      </a:lvl1pPr>
      <a:lvl2pPr marL="630000" indent="-306000" algn="l" defTabSz="457200" rtl="0" eaLnBrk="1" latinLnBrk="0" hangingPunct="1">
        <a:spcBef>
          <a:spcPct val="20000"/>
        </a:spcBef>
        <a:spcAft>
          <a:spcPts val="600"/>
        </a:spcAft>
        <a:buClr>
          <a:srgbClr val="145991"/>
        </a:buClr>
        <a:buSzPct val="100000"/>
        <a:buFont typeface="Century Gothic" panose="020B0502020202020204" pitchFamily="34" charset="0"/>
        <a:buChar char="◦"/>
        <a:defRPr sz="1600" kern="1200">
          <a:solidFill>
            <a:schemeClr val="tx1">
              <a:lumMod val="75000"/>
              <a:lumOff val="25000"/>
            </a:schemeClr>
          </a:solidFill>
          <a:latin typeface="Verdana" panose="020B0604030504040204" pitchFamily="34" charset="0"/>
          <a:ea typeface="Verdana" panose="020B0604030504040204" pitchFamily="34" charset="0"/>
          <a:cs typeface="+mn-cs"/>
        </a:defRPr>
      </a:lvl2pPr>
      <a:lvl3pPr marL="900000" indent="-270000" algn="l" defTabSz="457200" rtl="0" eaLnBrk="1" latinLnBrk="0" hangingPunct="1">
        <a:spcBef>
          <a:spcPct val="20000"/>
        </a:spcBef>
        <a:spcAft>
          <a:spcPts val="600"/>
        </a:spcAft>
        <a:buClr>
          <a:srgbClr val="145991"/>
        </a:buClr>
        <a:buSzPct val="100000"/>
        <a:buFont typeface="Century Gothic" panose="020B0502020202020204" pitchFamily="34" charset="0"/>
        <a:buChar char="◦"/>
        <a:defRPr sz="1400" kern="1200">
          <a:solidFill>
            <a:schemeClr val="tx1">
              <a:lumMod val="75000"/>
              <a:lumOff val="25000"/>
            </a:schemeClr>
          </a:solidFill>
          <a:latin typeface="Verdana" panose="020B0604030504040204" pitchFamily="34" charset="0"/>
          <a:ea typeface="Verdana" panose="020B0604030504040204" pitchFamily="34" charset="0"/>
          <a:cs typeface="+mn-cs"/>
        </a:defRPr>
      </a:lvl3pPr>
      <a:lvl4pPr marL="1242000" indent="-234000" algn="l" defTabSz="457200" rtl="0" eaLnBrk="1" latinLnBrk="0" hangingPunct="1">
        <a:spcBef>
          <a:spcPct val="20000"/>
        </a:spcBef>
        <a:spcAft>
          <a:spcPts val="600"/>
        </a:spcAft>
        <a:buClr>
          <a:srgbClr val="145991"/>
        </a:buClr>
        <a:buSzPct val="120000"/>
        <a:buFont typeface="Century Gothic" panose="020B0502020202020204" pitchFamily="34" charset="0"/>
        <a:buChar char="◦"/>
        <a:defRPr sz="1200" kern="1200">
          <a:solidFill>
            <a:schemeClr val="tx1">
              <a:lumMod val="75000"/>
              <a:lumOff val="25000"/>
            </a:schemeClr>
          </a:solidFill>
          <a:latin typeface="Verdana" panose="020B0604030504040204" pitchFamily="34" charset="0"/>
          <a:ea typeface="Verdana" panose="020B0604030504040204" pitchFamily="34" charset="0"/>
          <a:cs typeface="+mn-cs"/>
        </a:defRPr>
      </a:lvl4pPr>
      <a:lvl5pPr marL="1602000" indent="-234000" algn="l" defTabSz="457200" rtl="0" eaLnBrk="1" latinLnBrk="0" hangingPunct="1">
        <a:spcBef>
          <a:spcPct val="20000"/>
        </a:spcBef>
        <a:spcAft>
          <a:spcPts val="600"/>
        </a:spcAft>
        <a:buClr>
          <a:srgbClr val="145991"/>
        </a:buClr>
        <a:buSzPct val="120000"/>
        <a:buFont typeface="Century Gothic" panose="020B0502020202020204" pitchFamily="34" charset="0"/>
        <a:buChar char="◦"/>
        <a:defRPr sz="1100" kern="1200">
          <a:solidFill>
            <a:schemeClr val="tx1">
              <a:lumMod val="75000"/>
              <a:lumOff val="25000"/>
            </a:schemeClr>
          </a:solidFill>
          <a:latin typeface="Verdana" panose="020B0604030504040204" pitchFamily="34" charset="0"/>
          <a:ea typeface="Verdana" panose="020B0604030504040204" pitchFamily="34" charset="0"/>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5CD3009D-0316-4899-BCE2-3B4DC33C0454}"/>
              </a:ext>
            </a:extLst>
          </p:cNvPr>
          <p:cNvSpPr>
            <a:spLocks noGrp="1"/>
          </p:cNvSpPr>
          <p:nvPr>
            <p:ph type="subTitle" idx="1"/>
          </p:nvPr>
        </p:nvSpPr>
        <p:spPr/>
        <p:txBody>
          <a:bodyPr>
            <a:normAutofit fontScale="92500" lnSpcReduction="20000"/>
          </a:bodyPr>
          <a:lstStyle/>
          <a:p>
            <a:r>
              <a:rPr lang="sr-Cyrl-RS" dirty="0"/>
              <a:t>др ИВАНА МИЛОШЕВИЋ</a:t>
            </a:r>
            <a:endParaRPr lang="en-US" dirty="0"/>
          </a:p>
        </p:txBody>
      </p:sp>
      <p:sp>
        <p:nvSpPr>
          <p:cNvPr id="5" name="Text Placeholder 4">
            <a:extLst>
              <a:ext uri="{FF2B5EF4-FFF2-40B4-BE49-F238E27FC236}">
                <a16:creationId xmlns:a16="http://schemas.microsoft.com/office/drawing/2014/main" id="{505C6C43-CFCB-4C79-8772-B0C8A1A4EE8F}"/>
              </a:ext>
            </a:extLst>
          </p:cNvPr>
          <p:cNvSpPr>
            <a:spLocks noGrp="1"/>
          </p:cNvSpPr>
          <p:nvPr>
            <p:ph type="body" sz="quarter" idx="13"/>
          </p:nvPr>
        </p:nvSpPr>
        <p:spPr>
          <a:xfrm>
            <a:off x="1872732" y="4669478"/>
            <a:ext cx="8052664" cy="336877"/>
          </a:xfrm>
        </p:spPr>
        <p:txBody>
          <a:bodyPr>
            <a:noAutofit/>
          </a:bodyPr>
          <a:lstStyle/>
          <a:p>
            <a:r>
              <a:rPr lang="sr-Cyrl-RS" dirty="0"/>
              <a:t>др Борислав Васић, научни саветник, Институт за физику у Београду</a:t>
            </a:r>
            <a:endParaRPr lang="en-US" dirty="0"/>
          </a:p>
        </p:txBody>
      </p:sp>
      <p:sp>
        <p:nvSpPr>
          <p:cNvPr id="3" name="Title 2">
            <a:extLst>
              <a:ext uri="{FF2B5EF4-FFF2-40B4-BE49-F238E27FC236}">
                <a16:creationId xmlns:a16="http://schemas.microsoft.com/office/drawing/2014/main" id="{F1370525-CC16-4BA6-BC05-D8D08B378D6F}"/>
              </a:ext>
            </a:extLst>
          </p:cNvPr>
          <p:cNvSpPr>
            <a:spLocks noGrp="1"/>
          </p:cNvSpPr>
          <p:nvPr>
            <p:ph type="ctrTitle"/>
          </p:nvPr>
        </p:nvSpPr>
        <p:spPr/>
        <p:txBody>
          <a:bodyPr>
            <a:normAutofit/>
          </a:bodyPr>
          <a:lstStyle/>
          <a:p>
            <a:r>
              <a:rPr lang="sr-Cyrl-RS" dirty="0"/>
              <a:t>ИЗБОР У ЗВАЊЕ</a:t>
            </a:r>
            <a:endParaRPr lang="en-US" dirty="0"/>
          </a:p>
        </p:txBody>
      </p:sp>
      <p:sp>
        <p:nvSpPr>
          <p:cNvPr id="7" name="Text Placeholder 6">
            <a:extLst>
              <a:ext uri="{FF2B5EF4-FFF2-40B4-BE49-F238E27FC236}">
                <a16:creationId xmlns:a16="http://schemas.microsoft.com/office/drawing/2014/main" id="{1F2FEC2E-1065-4070-952F-BBFBBED4C5AA}"/>
              </a:ext>
            </a:extLst>
          </p:cNvPr>
          <p:cNvSpPr>
            <a:spLocks noGrp="1"/>
          </p:cNvSpPr>
          <p:nvPr>
            <p:ph type="body" sz="quarter" idx="19"/>
          </p:nvPr>
        </p:nvSpPr>
        <p:spPr>
          <a:xfrm>
            <a:off x="1872731" y="5006355"/>
            <a:ext cx="8446537" cy="456726"/>
          </a:xfrm>
        </p:spPr>
        <p:txBody>
          <a:bodyPr>
            <a:noAutofit/>
          </a:bodyPr>
          <a:lstStyle/>
          <a:p>
            <a:r>
              <a:rPr lang="sr-Cyrl-RS" dirty="0"/>
              <a:t>др Јелена Пешић, виши научни сарадник, Институт за физику у Београду</a:t>
            </a:r>
            <a:endParaRPr lang="en-US" dirty="0"/>
          </a:p>
        </p:txBody>
      </p:sp>
      <p:sp>
        <p:nvSpPr>
          <p:cNvPr id="9" name="Text Placeholder 8">
            <a:extLst>
              <a:ext uri="{FF2B5EF4-FFF2-40B4-BE49-F238E27FC236}">
                <a16:creationId xmlns:a16="http://schemas.microsoft.com/office/drawing/2014/main" id="{903E2508-5BD4-458A-8929-26A9C384410B}"/>
              </a:ext>
            </a:extLst>
          </p:cNvPr>
          <p:cNvSpPr>
            <a:spLocks noGrp="1"/>
          </p:cNvSpPr>
          <p:nvPr>
            <p:ph type="body" sz="quarter" idx="21"/>
          </p:nvPr>
        </p:nvSpPr>
        <p:spPr>
          <a:xfrm>
            <a:off x="1872731" y="5463081"/>
            <a:ext cx="9432578" cy="456726"/>
          </a:xfrm>
        </p:spPr>
        <p:txBody>
          <a:bodyPr>
            <a:noAutofit/>
          </a:bodyPr>
          <a:lstStyle/>
          <a:p>
            <a:r>
              <a:rPr lang="sr-Cyrl-RS" dirty="0"/>
              <a:t>др Сања Живковић, виши научни сарадник, Институт за нуклеарне науке „Винча“</a:t>
            </a:r>
            <a:endParaRPr lang="en-US" dirty="0"/>
          </a:p>
        </p:txBody>
      </p:sp>
      <p:sp>
        <p:nvSpPr>
          <p:cNvPr id="2" name="Text Placeholder 1">
            <a:extLst>
              <a:ext uri="{FF2B5EF4-FFF2-40B4-BE49-F238E27FC236}">
                <a16:creationId xmlns:a16="http://schemas.microsoft.com/office/drawing/2014/main" id="{27E72A78-E091-4078-8147-E446703C1F56}"/>
              </a:ext>
            </a:extLst>
          </p:cNvPr>
          <p:cNvSpPr>
            <a:spLocks noGrp="1"/>
          </p:cNvSpPr>
          <p:nvPr>
            <p:ph type="body" sz="quarter" idx="23"/>
          </p:nvPr>
        </p:nvSpPr>
        <p:spPr/>
        <p:txBody>
          <a:bodyPr>
            <a:normAutofit/>
          </a:bodyPr>
          <a:lstStyle/>
          <a:p>
            <a:r>
              <a:rPr lang="sr-Cyrl-RS" dirty="0"/>
              <a:t>ВИШИ НАУЧНИ САРАДНИК</a:t>
            </a:r>
            <a:endParaRPr lang="en-US" dirty="0"/>
          </a:p>
        </p:txBody>
      </p:sp>
    </p:spTree>
    <p:extLst>
      <p:ext uri="{BB962C8B-B14F-4D97-AF65-F5344CB8AC3E}">
        <p14:creationId xmlns:p14="http://schemas.microsoft.com/office/powerpoint/2010/main" val="1518740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8EB85-C71E-4725-AB7E-C03D5CE03F9C}"/>
              </a:ext>
            </a:extLst>
          </p:cNvPr>
          <p:cNvSpPr>
            <a:spLocks noGrp="1"/>
          </p:cNvSpPr>
          <p:nvPr>
            <p:ph type="title"/>
          </p:nvPr>
        </p:nvSpPr>
        <p:spPr/>
        <p:txBody>
          <a:bodyPr/>
          <a:lstStyle/>
          <a:p>
            <a:r>
              <a:rPr lang="sr-Cyrl-RS" dirty="0"/>
              <a:t>Избор у звање Виши научни сарадник</a:t>
            </a:r>
            <a:endParaRPr lang="en-US" dirty="0"/>
          </a:p>
        </p:txBody>
      </p:sp>
      <p:sp>
        <p:nvSpPr>
          <p:cNvPr id="3" name="Text Placeholder 2">
            <a:extLst>
              <a:ext uri="{FF2B5EF4-FFF2-40B4-BE49-F238E27FC236}">
                <a16:creationId xmlns:a16="http://schemas.microsoft.com/office/drawing/2014/main" id="{82FC1FC9-021D-4671-BD4B-9239F612D356}"/>
              </a:ext>
            </a:extLst>
          </p:cNvPr>
          <p:cNvSpPr>
            <a:spLocks noGrp="1"/>
          </p:cNvSpPr>
          <p:nvPr>
            <p:ph type="body" sz="quarter" idx="13"/>
          </p:nvPr>
        </p:nvSpPr>
        <p:spPr/>
        <p:txBody>
          <a:bodyPr/>
          <a:lstStyle/>
          <a:p>
            <a:r>
              <a:rPr lang="sr-Cyrl-RS" sz="2400" dirty="0">
                <a:solidFill>
                  <a:srgbClr val="145991"/>
                </a:solidFill>
                <a:latin typeface="Verdana" panose="020B0604030504040204" pitchFamily="34" charset="0"/>
                <a:ea typeface="Verdana" panose="020B0604030504040204" pitchFamily="34" charset="0"/>
              </a:rPr>
              <a:t>др Ивана Милошевић</a:t>
            </a:r>
            <a:endParaRPr lang="en-US" sz="2400" dirty="0">
              <a:solidFill>
                <a:srgbClr val="145991"/>
              </a:solidFill>
              <a:latin typeface="Verdana" panose="020B0604030504040204" pitchFamily="34" charset="0"/>
              <a:ea typeface="Verdana" panose="020B0604030504040204" pitchFamily="34" charset="0"/>
            </a:endParaRPr>
          </a:p>
        </p:txBody>
      </p:sp>
      <p:sp>
        <p:nvSpPr>
          <p:cNvPr id="5" name="Text Placeholder 4">
            <a:extLst>
              <a:ext uri="{FF2B5EF4-FFF2-40B4-BE49-F238E27FC236}">
                <a16:creationId xmlns:a16="http://schemas.microsoft.com/office/drawing/2014/main" id="{92BB415C-EEAF-4CEE-BDFD-DB4858B5E7BA}"/>
              </a:ext>
            </a:extLst>
          </p:cNvPr>
          <p:cNvSpPr>
            <a:spLocks noGrp="1"/>
          </p:cNvSpPr>
          <p:nvPr>
            <p:ph type="body" sz="quarter" idx="15"/>
          </p:nvPr>
        </p:nvSpPr>
        <p:spPr/>
        <p:txBody>
          <a:bodyPr>
            <a:normAutofit lnSpcReduction="10000"/>
          </a:bodyPr>
          <a:lstStyle/>
          <a:p>
            <a:r>
              <a:rPr lang="sr-Cyrl-RS" dirty="0"/>
              <a:t>Факултет за физичку хемију, Универзитет у Београду</a:t>
            </a:r>
            <a:endParaRPr lang="en-US" dirty="0"/>
          </a:p>
        </p:txBody>
      </p:sp>
      <p:sp>
        <p:nvSpPr>
          <p:cNvPr id="6" name="Text Placeholder 5">
            <a:extLst>
              <a:ext uri="{FF2B5EF4-FFF2-40B4-BE49-F238E27FC236}">
                <a16:creationId xmlns:a16="http://schemas.microsoft.com/office/drawing/2014/main" id="{9F97E09B-90CE-461F-B69B-1A7DFC8C2B0D}"/>
              </a:ext>
            </a:extLst>
          </p:cNvPr>
          <p:cNvSpPr>
            <a:spLocks noGrp="1"/>
          </p:cNvSpPr>
          <p:nvPr>
            <p:ph type="body" sz="quarter" idx="16"/>
          </p:nvPr>
        </p:nvSpPr>
        <p:spPr/>
        <p:txBody>
          <a:bodyPr>
            <a:normAutofit fontScale="92500" lnSpcReduction="20000"/>
          </a:bodyPr>
          <a:lstStyle/>
          <a:p>
            <a:r>
              <a:rPr lang="sr-Cyrl-RS" sz="1500" dirty="0"/>
              <a:t>Факултет за физичку хемију, Универзитет у Београду</a:t>
            </a:r>
            <a:endParaRPr lang="en-US" sz="1500" dirty="0"/>
          </a:p>
          <a:p>
            <a:endParaRPr lang="en-US" dirty="0"/>
          </a:p>
        </p:txBody>
      </p:sp>
      <p:sp>
        <p:nvSpPr>
          <p:cNvPr id="7" name="Text Placeholder 6">
            <a:extLst>
              <a:ext uri="{FF2B5EF4-FFF2-40B4-BE49-F238E27FC236}">
                <a16:creationId xmlns:a16="http://schemas.microsoft.com/office/drawing/2014/main" id="{18B9769A-9FE7-4E80-81B7-439C93ED5836}"/>
              </a:ext>
            </a:extLst>
          </p:cNvPr>
          <p:cNvSpPr>
            <a:spLocks noGrp="1"/>
          </p:cNvSpPr>
          <p:nvPr>
            <p:ph type="body" sz="quarter" idx="17"/>
          </p:nvPr>
        </p:nvSpPr>
        <p:spPr/>
        <p:txBody>
          <a:bodyPr>
            <a:normAutofit fontScale="92500" lnSpcReduction="20000"/>
          </a:bodyPr>
          <a:lstStyle/>
          <a:p>
            <a:r>
              <a:rPr lang="sr-Cyrl-RS" sz="1500" dirty="0"/>
              <a:t>Факултет за физичку хемију, Универзитет у Београду</a:t>
            </a:r>
            <a:endParaRPr lang="en-US" sz="1500" dirty="0"/>
          </a:p>
          <a:p>
            <a:endParaRPr lang="en-US" dirty="0"/>
          </a:p>
        </p:txBody>
      </p:sp>
      <p:sp>
        <p:nvSpPr>
          <p:cNvPr id="8" name="Text Placeholder 7">
            <a:extLst>
              <a:ext uri="{FF2B5EF4-FFF2-40B4-BE49-F238E27FC236}">
                <a16:creationId xmlns:a16="http://schemas.microsoft.com/office/drawing/2014/main" id="{486A398B-AF65-42E2-959D-17C51AFE1D18}"/>
              </a:ext>
            </a:extLst>
          </p:cNvPr>
          <p:cNvSpPr>
            <a:spLocks noGrp="1"/>
          </p:cNvSpPr>
          <p:nvPr>
            <p:ph type="body" sz="quarter" idx="18"/>
          </p:nvPr>
        </p:nvSpPr>
        <p:spPr/>
        <p:txBody>
          <a:bodyPr>
            <a:normAutofit/>
          </a:bodyPr>
          <a:lstStyle/>
          <a:p>
            <a:r>
              <a:rPr lang="sr-Cyrl-RS" dirty="0">
                <a:solidFill>
                  <a:srgbClr val="145991"/>
                </a:solidFill>
                <a:latin typeface="Verdana" panose="020B0604030504040204" pitchFamily="34" charset="0"/>
                <a:ea typeface="Verdana" panose="020B0604030504040204" pitchFamily="34" charset="0"/>
              </a:rPr>
              <a:t>Лабораторија за 2Д метеријале</a:t>
            </a:r>
          </a:p>
        </p:txBody>
      </p:sp>
      <p:sp>
        <p:nvSpPr>
          <p:cNvPr id="9" name="Text Placeholder 8">
            <a:extLst>
              <a:ext uri="{FF2B5EF4-FFF2-40B4-BE49-F238E27FC236}">
                <a16:creationId xmlns:a16="http://schemas.microsoft.com/office/drawing/2014/main" id="{F8F11D14-4C84-434F-8A8C-474F3B28D4A3}"/>
              </a:ext>
            </a:extLst>
          </p:cNvPr>
          <p:cNvSpPr>
            <a:spLocks noGrp="1"/>
          </p:cNvSpPr>
          <p:nvPr>
            <p:ph type="body" sz="quarter" idx="19"/>
          </p:nvPr>
        </p:nvSpPr>
        <p:spPr/>
        <p:txBody>
          <a:bodyPr/>
          <a:lstStyle/>
          <a:p>
            <a:r>
              <a:rPr lang="sr-Cyrl-RS" dirty="0"/>
              <a:t>1997-2003</a:t>
            </a:r>
            <a:r>
              <a:rPr lang="sr-Latn-RS" dirty="0"/>
              <a:t>.</a:t>
            </a:r>
            <a:endParaRPr lang="en-US" dirty="0"/>
          </a:p>
        </p:txBody>
      </p:sp>
      <p:sp>
        <p:nvSpPr>
          <p:cNvPr id="10" name="Text Placeholder 9">
            <a:extLst>
              <a:ext uri="{FF2B5EF4-FFF2-40B4-BE49-F238E27FC236}">
                <a16:creationId xmlns:a16="http://schemas.microsoft.com/office/drawing/2014/main" id="{733A7F96-88DA-4DA5-B36E-57226F5723D8}"/>
              </a:ext>
            </a:extLst>
          </p:cNvPr>
          <p:cNvSpPr>
            <a:spLocks noGrp="1"/>
          </p:cNvSpPr>
          <p:nvPr>
            <p:ph type="body" sz="quarter" idx="20"/>
          </p:nvPr>
        </p:nvSpPr>
        <p:spPr/>
        <p:txBody>
          <a:bodyPr/>
          <a:lstStyle/>
          <a:p>
            <a:r>
              <a:rPr lang="sr-Cyrl-RS" dirty="0"/>
              <a:t>2003-2009</a:t>
            </a:r>
            <a:r>
              <a:rPr lang="sr-Latn-RS" dirty="0"/>
              <a:t>.</a:t>
            </a:r>
            <a:endParaRPr lang="en-US" dirty="0"/>
          </a:p>
        </p:txBody>
      </p:sp>
      <p:sp>
        <p:nvSpPr>
          <p:cNvPr id="11" name="Text Placeholder 10">
            <a:extLst>
              <a:ext uri="{FF2B5EF4-FFF2-40B4-BE49-F238E27FC236}">
                <a16:creationId xmlns:a16="http://schemas.microsoft.com/office/drawing/2014/main" id="{469E54C4-2E92-43EC-B5E3-21B606AF6D88}"/>
              </a:ext>
            </a:extLst>
          </p:cNvPr>
          <p:cNvSpPr>
            <a:spLocks noGrp="1"/>
          </p:cNvSpPr>
          <p:nvPr>
            <p:ph type="body" sz="quarter" idx="21"/>
          </p:nvPr>
        </p:nvSpPr>
        <p:spPr/>
        <p:txBody>
          <a:bodyPr/>
          <a:lstStyle/>
          <a:p>
            <a:r>
              <a:rPr lang="sr-Cyrl-RS" dirty="0"/>
              <a:t>20</a:t>
            </a:r>
            <a:r>
              <a:rPr lang="sr-Latn-RS" dirty="0"/>
              <a:t>09</a:t>
            </a:r>
            <a:r>
              <a:rPr lang="sr-Cyrl-RS" dirty="0"/>
              <a:t>-2014</a:t>
            </a:r>
            <a:r>
              <a:rPr lang="sr-Latn-RS" dirty="0"/>
              <a:t>.</a:t>
            </a:r>
            <a:endParaRPr lang="en-US" dirty="0"/>
          </a:p>
        </p:txBody>
      </p:sp>
      <p:sp>
        <p:nvSpPr>
          <p:cNvPr id="12" name="Text Placeholder 11">
            <a:extLst>
              <a:ext uri="{FF2B5EF4-FFF2-40B4-BE49-F238E27FC236}">
                <a16:creationId xmlns:a16="http://schemas.microsoft.com/office/drawing/2014/main" id="{9A6B9D13-D210-4D93-861C-7AB19EB22151}"/>
              </a:ext>
            </a:extLst>
          </p:cNvPr>
          <p:cNvSpPr>
            <a:spLocks noGrp="1"/>
          </p:cNvSpPr>
          <p:nvPr>
            <p:ph type="body" sz="quarter" idx="22"/>
          </p:nvPr>
        </p:nvSpPr>
        <p:spPr/>
        <p:txBody>
          <a:bodyPr/>
          <a:lstStyle/>
          <a:p>
            <a:r>
              <a:rPr lang="sr-Latn-RS" dirty="0"/>
              <a:t>13.09.</a:t>
            </a:r>
            <a:r>
              <a:rPr lang="sr-Cyrl-RS" dirty="0"/>
              <a:t>2005</a:t>
            </a:r>
            <a:r>
              <a:rPr lang="sr-Latn-RS" dirty="0"/>
              <a:t>.</a:t>
            </a:r>
            <a:endParaRPr lang="en-US" dirty="0"/>
          </a:p>
        </p:txBody>
      </p:sp>
      <p:sp>
        <p:nvSpPr>
          <p:cNvPr id="13" name="Text Placeholder 12">
            <a:extLst>
              <a:ext uri="{FF2B5EF4-FFF2-40B4-BE49-F238E27FC236}">
                <a16:creationId xmlns:a16="http://schemas.microsoft.com/office/drawing/2014/main" id="{A65C53BA-4222-4884-AD33-049DBF50C039}"/>
              </a:ext>
            </a:extLst>
          </p:cNvPr>
          <p:cNvSpPr>
            <a:spLocks noGrp="1"/>
          </p:cNvSpPr>
          <p:nvPr>
            <p:ph type="body" sz="quarter" idx="23"/>
          </p:nvPr>
        </p:nvSpPr>
        <p:spPr/>
        <p:txBody>
          <a:bodyPr/>
          <a:lstStyle/>
          <a:p>
            <a:r>
              <a:rPr lang="sr-Latn-RS" dirty="0"/>
              <a:t>26.02.2015.</a:t>
            </a:r>
            <a:endParaRPr lang="en-US" dirty="0"/>
          </a:p>
        </p:txBody>
      </p:sp>
      <p:sp>
        <p:nvSpPr>
          <p:cNvPr id="15" name="Text Placeholder 14">
            <a:extLst>
              <a:ext uri="{FF2B5EF4-FFF2-40B4-BE49-F238E27FC236}">
                <a16:creationId xmlns:a16="http://schemas.microsoft.com/office/drawing/2014/main" id="{BA35DFBA-E49B-4101-A758-11B456A481D9}"/>
              </a:ext>
            </a:extLst>
          </p:cNvPr>
          <p:cNvSpPr>
            <a:spLocks noGrp="1"/>
          </p:cNvSpPr>
          <p:nvPr>
            <p:ph type="body" sz="quarter" idx="24"/>
          </p:nvPr>
        </p:nvSpPr>
        <p:spPr/>
        <p:txBody>
          <a:bodyPr>
            <a:normAutofit/>
          </a:bodyPr>
          <a:lstStyle/>
          <a:p>
            <a:r>
              <a:rPr lang="sr-Cyrl-RS" dirty="0"/>
              <a:t>Земун-Београд, 1978.</a:t>
            </a:r>
            <a:endParaRPr lang="en-US" dirty="0"/>
          </a:p>
        </p:txBody>
      </p:sp>
      <p:pic>
        <p:nvPicPr>
          <p:cNvPr id="16" name="Picture Placeholder 15" descr="A person in a purple shirt&#10;&#10;AI-generated content may be incorrect.">
            <a:extLst>
              <a:ext uri="{FF2B5EF4-FFF2-40B4-BE49-F238E27FC236}">
                <a16:creationId xmlns:a16="http://schemas.microsoft.com/office/drawing/2014/main" id="{3E2BEDDA-47A7-17C6-2071-16E640932750}"/>
              </a:ext>
            </a:extLst>
          </p:cNvPr>
          <p:cNvPicPr>
            <a:picLocks noGrp="1" noChangeAspect="1"/>
          </p:cNvPicPr>
          <p:nvPr>
            <p:ph type="pic" sz="quarter" idx="14"/>
          </p:nvPr>
        </p:nvPicPr>
        <p:blipFill>
          <a:blip r:embed="rId2"/>
          <a:srcRect l="3697" r="3697"/>
          <a:stretch>
            <a:fillRect/>
          </a:stretch>
        </p:blipFill>
        <p:spPr/>
      </p:pic>
      <p:pic>
        <p:nvPicPr>
          <p:cNvPr id="19" name="Picture 18">
            <a:extLst>
              <a:ext uri="{FF2B5EF4-FFF2-40B4-BE49-F238E27FC236}">
                <a16:creationId xmlns:a16="http://schemas.microsoft.com/office/drawing/2014/main" id="{31375680-E515-488B-C374-B46F13F3A45E}"/>
              </a:ext>
            </a:extLst>
          </p:cNvPr>
          <p:cNvPicPr>
            <a:picLocks noChangeAspect="1"/>
          </p:cNvPicPr>
          <p:nvPr/>
        </p:nvPicPr>
        <p:blipFill>
          <a:blip r:embed="rId3"/>
          <a:stretch>
            <a:fillRect/>
          </a:stretch>
        </p:blipFill>
        <p:spPr>
          <a:xfrm>
            <a:off x="2955993" y="3756026"/>
            <a:ext cx="1884085" cy="661082"/>
          </a:xfrm>
          <a:prstGeom prst="rect">
            <a:avLst/>
          </a:prstGeom>
        </p:spPr>
      </p:pic>
    </p:spTree>
    <p:extLst>
      <p:ext uri="{BB962C8B-B14F-4D97-AF65-F5344CB8AC3E}">
        <p14:creationId xmlns:p14="http://schemas.microsoft.com/office/powerpoint/2010/main" val="4148672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EE4FA-EF42-46E1-B893-990E8E809806}"/>
              </a:ext>
            </a:extLst>
          </p:cNvPr>
          <p:cNvSpPr>
            <a:spLocks noGrp="1"/>
          </p:cNvSpPr>
          <p:nvPr>
            <p:ph type="title"/>
          </p:nvPr>
        </p:nvSpPr>
        <p:spPr/>
        <p:txBody>
          <a:bodyPr/>
          <a:lstStyle/>
          <a:p>
            <a:r>
              <a:rPr lang="sr-Cyrl-RS" dirty="0"/>
              <a:t>избор у звање виши научни сарадник</a:t>
            </a:r>
            <a:endParaRPr lang="en-US" dirty="0"/>
          </a:p>
        </p:txBody>
      </p:sp>
      <p:sp>
        <p:nvSpPr>
          <p:cNvPr id="3" name="Content Placeholder 2">
            <a:extLst>
              <a:ext uri="{FF2B5EF4-FFF2-40B4-BE49-F238E27FC236}">
                <a16:creationId xmlns:a16="http://schemas.microsoft.com/office/drawing/2014/main" id="{2ACB91CD-B09F-4617-A373-7F9049B02F85}"/>
              </a:ext>
            </a:extLst>
          </p:cNvPr>
          <p:cNvSpPr>
            <a:spLocks noGrp="1"/>
          </p:cNvSpPr>
          <p:nvPr>
            <p:ph idx="1"/>
          </p:nvPr>
        </p:nvSpPr>
        <p:spPr>
          <a:xfrm>
            <a:off x="581192" y="2340864"/>
            <a:ext cx="11029615" cy="4360187"/>
          </a:xfrm>
        </p:spPr>
        <p:txBody>
          <a:bodyPr>
            <a:normAutofit fontScale="92500"/>
          </a:bodyPr>
          <a:lstStyle/>
          <a:p>
            <a:pPr algn="just"/>
            <a:r>
              <a:rPr lang="sr-Cyrl-RS" sz="1400" dirty="0"/>
              <a:t>У раду [1] кандидаткиња је развила поступак површинске модификације/функционализације графена добијеног методом ексфолијације из течне фазе и депонованог Лангмир-Блоџетовом методом, где се у једном кораку комбинују формирање филмова и њихово хемијско допирање различитим агенсима – соли литијума и злата. Овај једноставан и јединствен метод допирања је омогућио контролу излазног рада графенских филмова, као и прилагођавање њихових електронских и оптичких својстава за специфичне примене. Коришћењем соли литијума врши се н-допирање графена, док се п-допирање врши солима злата. Таквим једноставним начином хемијског допирања и утицајем на излазни рад графена омогућава се да графенски филмови имају двојаку улогу и као катода и као анода. Значај оваквог једноставног поступка допирања огледа се у томе да се може </a:t>
            </a:r>
            <a:r>
              <a:rPr lang="sr-Latn-RS" sz="1400" dirty="0"/>
              <a:t>побољшати ефикасност транспорта </a:t>
            </a:r>
            <a:r>
              <a:rPr lang="sr-Cyrl-RS" sz="1400" dirty="0"/>
              <a:t>носиоца наелектрисања</a:t>
            </a:r>
            <a:r>
              <a:rPr lang="sr-Latn-RS" sz="1400" dirty="0"/>
              <a:t> и смањити контактна отпор</a:t>
            </a:r>
            <a:r>
              <a:rPr lang="sr-Cyrl-RS" sz="1400" dirty="0"/>
              <a:t>ност</a:t>
            </a:r>
            <a:r>
              <a:rPr lang="sr-Latn-RS" sz="1400" dirty="0"/>
              <a:t>, чиме се </a:t>
            </a:r>
            <a:r>
              <a:rPr lang="sr-Cyrl-RS" sz="1400" dirty="0"/>
              <a:t>могу </a:t>
            </a:r>
            <a:r>
              <a:rPr lang="sr-Latn-RS" sz="1400" dirty="0"/>
              <a:t>побољша</a:t>
            </a:r>
            <a:r>
              <a:rPr lang="sr-Cyrl-RS" sz="1400" dirty="0"/>
              <a:t>ти</a:t>
            </a:r>
            <a:r>
              <a:rPr lang="sr-Latn-RS" sz="1400" dirty="0"/>
              <a:t> перформансе уређаја.</a:t>
            </a:r>
            <a:r>
              <a:rPr lang="sr-Cyrl-RS" sz="1400" dirty="0"/>
              <a:t> Показала је да густина ивица и природа функционалних група имају кључну улогу у процесима модификације, што представља нови увид у понашање графенских филмова. Такође, резултати овог научног истраживања захваљујући физичкохемијској анализи структуре, хемијских промена и електростатичких својстава површински модификованих филмова графена, допринели су бољем разумевању интеракције соли метала са самоорганизованим структурама 2Д материјала ексфолираних из течне фазе. Овај једноставан метод допирања примењен је на допирање филмова графена наночестицама гвожђа као део билатералног пројекта између Србије и Аустрије „Модулација магнетних особина самоорганизованих филмова графенa за детекцију загађења и пречишћавање отпадних вода“, где се допирање вршило наночестрицама гвожђа</a:t>
            </a:r>
            <a:r>
              <a:rPr lang="sr-Cyrl-RS" sz="1400"/>
              <a:t>. </a:t>
            </a:r>
          </a:p>
          <a:p>
            <a:pPr marL="0" indent="0" algn="just">
              <a:buNone/>
            </a:pPr>
            <a:r>
              <a:rPr lang="sr-Cyrl-RS" sz="1400"/>
              <a:t>[</a:t>
            </a:r>
            <a:r>
              <a:rPr lang="sr-Cyrl-RS" sz="1400" dirty="0"/>
              <a:t>1] </a:t>
            </a:r>
            <a:r>
              <a:rPr lang="sr-Cyrl-RS" sz="1400" b="1" dirty="0"/>
              <a:t>I. R. Milošević</a:t>
            </a:r>
            <a:r>
              <a:rPr lang="sr-Cyrl-RS" sz="1400" dirty="0"/>
              <a:t>, B. Vasić, A. Matković, J. Vujin, S. Aškrabić, M. Kratzer, T. Griesser, C. Teichert, R. Gajić, Single-step fabrication and work function engineering of Langmuir-Blodgett assembled few-layer graphene films with Li and Au salts, </a:t>
            </a:r>
            <a:r>
              <a:rPr lang="sr-Cyrl-RS" sz="1400" i="1" dirty="0"/>
              <a:t>Scientific Reports</a:t>
            </a:r>
            <a:r>
              <a:rPr lang="sr-Cyrl-RS" sz="1400" dirty="0"/>
              <a:t>, </a:t>
            </a:r>
            <a:r>
              <a:rPr lang="sr-Cyrl-RS" sz="1400" b="1" dirty="0"/>
              <a:t>(2020)</a:t>
            </a:r>
            <a:r>
              <a:rPr lang="sr-Cyrl-RS" sz="1400" dirty="0"/>
              <a:t>, 10:8476. DOI: 10.1038/s41598-020-65379-1, M21a, IF2: 4.380;</a:t>
            </a:r>
          </a:p>
        </p:txBody>
      </p:sp>
      <p:sp>
        <p:nvSpPr>
          <p:cNvPr id="4" name="Text Placeholder 3">
            <a:extLst>
              <a:ext uri="{FF2B5EF4-FFF2-40B4-BE49-F238E27FC236}">
                <a16:creationId xmlns:a16="http://schemas.microsoft.com/office/drawing/2014/main" id="{951923D1-279D-4972-AA06-42B41DCF03DA}"/>
              </a:ext>
            </a:extLst>
          </p:cNvPr>
          <p:cNvSpPr>
            <a:spLocks noGrp="1"/>
          </p:cNvSpPr>
          <p:nvPr>
            <p:ph type="body" sz="quarter" idx="13"/>
          </p:nvPr>
        </p:nvSpPr>
        <p:spPr/>
        <p:txBody>
          <a:bodyPr/>
          <a:lstStyle/>
          <a:p>
            <a:r>
              <a:rPr lang="sr-Cyrl-RS" sz="2400" dirty="0">
                <a:solidFill>
                  <a:srgbClr val="145991"/>
                </a:solidFill>
                <a:latin typeface="Verdana" panose="020B0604030504040204" pitchFamily="34" charset="0"/>
                <a:ea typeface="Verdana" panose="020B0604030504040204" pitchFamily="34" charset="0"/>
              </a:rPr>
              <a:t>др Ивана Милошевић</a:t>
            </a:r>
            <a:endParaRPr lang="en-US" sz="2400" dirty="0">
              <a:solidFill>
                <a:srgbClr val="14599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555754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A21509-AE3E-EED4-123A-A9EFE7CFD5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9C1442-E415-08D2-17FB-B3E831820DCB}"/>
              </a:ext>
            </a:extLst>
          </p:cNvPr>
          <p:cNvSpPr>
            <a:spLocks noGrp="1"/>
          </p:cNvSpPr>
          <p:nvPr>
            <p:ph type="title"/>
          </p:nvPr>
        </p:nvSpPr>
        <p:spPr/>
        <p:txBody>
          <a:bodyPr/>
          <a:lstStyle/>
          <a:p>
            <a:r>
              <a:rPr lang="sr-Cyrl-RS" dirty="0"/>
              <a:t>избор у звање виши научни сарадник</a:t>
            </a:r>
            <a:endParaRPr lang="en-US" dirty="0"/>
          </a:p>
        </p:txBody>
      </p:sp>
      <p:sp>
        <p:nvSpPr>
          <p:cNvPr id="4" name="Text Placeholder 3">
            <a:extLst>
              <a:ext uri="{FF2B5EF4-FFF2-40B4-BE49-F238E27FC236}">
                <a16:creationId xmlns:a16="http://schemas.microsoft.com/office/drawing/2014/main" id="{81BCCAEC-DA2D-690B-7960-C63DF03D3B80}"/>
              </a:ext>
            </a:extLst>
          </p:cNvPr>
          <p:cNvSpPr>
            <a:spLocks noGrp="1"/>
          </p:cNvSpPr>
          <p:nvPr>
            <p:ph type="body" sz="quarter" idx="13"/>
          </p:nvPr>
        </p:nvSpPr>
        <p:spPr/>
        <p:txBody>
          <a:bodyPr/>
          <a:lstStyle/>
          <a:p>
            <a:r>
              <a:rPr lang="sr-Cyrl-RS" sz="2400" dirty="0">
                <a:solidFill>
                  <a:srgbClr val="145991"/>
                </a:solidFill>
                <a:latin typeface="Verdana" panose="020B0604030504040204" pitchFamily="34" charset="0"/>
                <a:ea typeface="Verdana" panose="020B0604030504040204" pitchFamily="34" charset="0"/>
              </a:rPr>
              <a:t>др Ивана Милошевић</a:t>
            </a:r>
            <a:endParaRPr lang="en-US" sz="2400" dirty="0">
              <a:solidFill>
                <a:srgbClr val="145991"/>
              </a:solidFill>
              <a:latin typeface="Verdana" panose="020B0604030504040204" pitchFamily="34" charset="0"/>
              <a:ea typeface="Verdana" panose="020B0604030504040204" pitchFamily="34" charset="0"/>
            </a:endParaRPr>
          </a:p>
        </p:txBody>
      </p:sp>
      <p:pic>
        <p:nvPicPr>
          <p:cNvPr id="5" name="Content Placeholder 12" descr="A diagram of a flowchart&#10;&#10;AI-generated content may be incorrect.">
            <a:extLst>
              <a:ext uri="{FF2B5EF4-FFF2-40B4-BE49-F238E27FC236}">
                <a16:creationId xmlns:a16="http://schemas.microsoft.com/office/drawing/2014/main" id="{8FB27888-AEA5-7440-E3DA-401D607E1F57}"/>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tretch>
            <a:fillRect/>
          </a:stretch>
        </p:blipFill>
        <p:spPr>
          <a:xfrm>
            <a:off x="1041862" y="2219272"/>
            <a:ext cx="9930938" cy="4557348"/>
          </a:xfrm>
        </p:spPr>
      </p:pic>
      <p:sp>
        <p:nvSpPr>
          <p:cNvPr id="6" name="Rectangle 5">
            <a:extLst>
              <a:ext uri="{FF2B5EF4-FFF2-40B4-BE49-F238E27FC236}">
                <a16:creationId xmlns:a16="http://schemas.microsoft.com/office/drawing/2014/main" id="{B847B4FE-B3F6-A3CB-4B5D-F5717626EEC5}"/>
              </a:ext>
            </a:extLst>
          </p:cNvPr>
          <p:cNvSpPr>
            <a:spLocks noGrp="1" noRot="1" noMove="1" noResize="1" noEditPoints="1" noAdjustHandles="1" noChangeArrowheads="1" noChangeShapeType="1"/>
          </p:cNvSpPr>
          <p:nvPr/>
        </p:nvSpPr>
        <p:spPr>
          <a:xfrm>
            <a:off x="7958051" y="2219272"/>
            <a:ext cx="3192087" cy="14715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04C1B54-FAC9-328F-3C4E-B0570E058E23}"/>
              </a:ext>
            </a:extLst>
          </p:cNvPr>
          <p:cNvSpPr>
            <a:spLocks noGrp="1" noRot="1" noMove="1" noResize="1" noEditPoints="1" noAdjustHandles="1" noChangeArrowheads="1" noChangeShapeType="1"/>
          </p:cNvSpPr>
          <p:nvPr/>
        </p:nvSpPr>
        <p:spPr>
          <a:xfrm>
            <a:off x="7680152" y="2663978"/>
            <a:ext cx="277899" cy="14715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8332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sr-Cyrl-RS" dirty="0"/>
              <a:t>Избор у звање виши научни сарадник</a:t>
            </a:r>
            <a:endParaRPr lang="en-US" dirty="0"/>
          </a:p>
        </p:txBody>
      </p:sp>
      <p:sp>
        <p:nvSpPr>
          <p:cNvPr id="13" name="Text Placeholder 12"/>
          <p:cNvSpPr>
            <a:spLocks noGrp="1"/>
          </p:cNvSpPr>
          <p:nvPr>
            <p:ph type="body" sz="quarter" idx="13"/>
          </p:nvPr>
        </p:nvSpPr>
        <p:spPr/>
        <p:txBody>
          <a:bodyPr/>
          <a:lstStyle/>
          <a:p>
            <a:r>
              <a:rPr lang="sr-Cyrl-RS" dirty="0"/>
              <a:t>др Ивана Милошевић</a:t>
            </a:r>
            <a:endParaRPr lang="en-US" dirty="0"/>
          </a:p>
        </p:txBody>
      </p:sp>
      <p:sp>
        <p:nvSpPr>
          <p:cNvPr id="12" name="Content Placeholder 11"/>
          <p:cNvSpPr>
            <a:spLocks noGrp="1"/>
          </p:cNvSpPr>
          <p:nvPr>
            <p:ph idx="1"/>
          </p:nvPr>
        </p:nvSpPr>
        <p:spPr>
          <a:xfrm>
            <a:off x="581192" y="2132649"/>
            <a:ext cx="11422386" cy="1899332"/>
          </a:xfrm>
        </p:spPr>
        <p:txBody>
          <a:bodyPr>
            <a:normAutofit fontScale="85000" lnSpcReduction="10000"/>
          </a:bodyPr>
          <a:lstStyle/>
          <a:p>
            <a:pPr marL="282575" lvl="0" indent="-282575" algn="just"/>
            <a:r>
              <a:rPr lang="ru-RU" b="1" dirty="0"/>
              <a:t>[1]</a:t>
            </a:r>
            <a:r>
              <a:rPr lang="sr-Cyrl-RS" b="1" dirty="0"/>
              <a:t> </a:t>
            </a:r>
            <a:r>
              <a:rPr lang="sr-Cyrl-RS" dirty="0"/>
              <a:t>2023 – 2024	</a:t>
            </a:r>
            <a:r>
              <a:rPr lang="sr-Cyrl-RS" b="1" u="sng" dirty="0"/>
              <a:t>руководилац пројекта</a:t>
            </a:r>
            <a:r>
              <a:rPr lang="sr-Cyrl-RS" b="1" dirty="0"/>
              <a:t> </a:t>
            </a:r>
            <a:r>
              <a:rPr lang="en-GB" dirty="0"/>
              <a:t>Proof of Concept</a:t>
            </a:r>
            <a:r>
              <a:rPr lang="sr-Cyrl-RS" dirty="0"/>
              <a:t> (</a:t>
            </a:r>
            <a:r>
              <a:rPr lang="en-GB" dirty="0"/>
              <a:t>PoC</a:t>
            </a:r>
            <a:r>
              <a:rPr lang="sr-Cyrl-RS" dirty="0"/>
              <a:t>):</a:t>
            </a:r>
            <a:r>
              <a:rPr lang="sr-Cyrl-RS" i="1" dirty="0"/>
              <a:t> </a:t>
            </a:r>
            <a:r>
              <a:rPr lang="sr-Cyrl-RS" dirty="0"/>
              <a:t>„</a:t>
            </a:r>
            <a:r>
              <a:rPr lang="sr-Latn-RS" i="1" dirty="0"/>
              <a:t>Graphene-impregnated wood with increased biological resistance</a:t>
            </a:r>
            <a:r>
              <a:rPr lang="sr-Cyrl-RS" dirty="0"/>
              <a:t>“</a:t>
            </a:r>
            <a:r>
              <a:rPr lang="sr-Cyrl-RS" i="1" dirty="0"/>
              <a:t>, </a:t>
            </a:r>
            <a:r>
              <a:rPr lang="sr-Cyrl-RS" dirty="0"/>
              <a:t>интерни позив у оквиру </a:t>
            </a:r>
            <a:r>
              <a:rPr lang="en-GB" i="1" dirty="0"/>
              <a:t>Serbia Accelerating Innovation and Growth </a:t>
            </a:r>
            <a:r>
              <a:rPr lang="en-GB" i="1" dirty="0" err="1"/>
              <a:t>Enterpreneurship</a:t>
            </a:r>
            <a:r>
              <a:rPr lang="en-GB" i="1" dirty="0"/>
              <a:t> Project</a:t>
            </a:r>
            <a:r>
              <a:rPr lang="sr-Cyrl-RS" i="1" dirty="0"/>
              <a:t> (</a:t>
            </a:r>
            <a:r>
              <a:rPr lang="en-GB" i="1" dirty="0"/>
              <a:t>SAIGE</a:t>
            </a:r>
            <a:r>
              <a:rPr lang="sr-Cyrl-RS" i="1" dirty="0"/>
              <a:t>)</a:t>
            </a:r>
            <a:r>
              <a:rPr lang="sr-Cyrl-RS" dirty="0"/>
              <a:t>,</a:t>
            </a:r>
            <a:r>
              <a:rPr lang="sr-Cyrl-RS" i="1" dirty="0"/>
              <a:t> </a:t>
            </a:r>
            <a:r>
              <a:rPr lang="sr-Cyrl-RS" dirty="0"/>
              <a:t>Министарство науке, технолошког развоја и иновација;</a:t>
            </a:r>
            <a:endParaRPr lang="en-US" dirty="0"/>
          </a:p>
          <a:p>
            <a:pPr lvl="0" algn="just"/>
            <a:r>
              <a:rPr lang="ru-RU" b="1" dirty="0"/>
              <a:t>[2] </a:t>
            </a:r>
            <a:r>
              <a:rPr lang="en-US" dirty="0"/>
              <a:t>2020 – 2021</a:t>
            </a:r>
            <a:r>
              <a:rPr lang="sr-Cyrl-RS" dirty="0"/>
              <a:t>	</a:t>
            </a:r>
            <a:r>
              <a:rPr lang="sr-Cyrl-RS" b="1" u="sng" dirty="0"/>
              <a:t>руководилац пројекта</a:t>
            </a:r>
            <a:r>
              <a:rPr lang="sr-Cyrl-RS" b="1" dirty="0"/>
              <a:t> </a:t>
            </a:r>
            <a:r>
              <a:rPr lang="en-GB" dirty="0"/>
              <a:t>Proof of Concept (PoC)</a:t>
            </a:r>
            <a:r>
              <a:rPr lang="sr-Cyrl-RS" dirty="0"/>
              <a:t>: „</a:t>
            </a:r>
            <a:r>
              <a:rPr lang="en-US" i="1" dirty="0"/>
              <a:t>Nano-reinforced wood for structural element</a:t>
            </a:r>
            <a:r>
              <a:rPr lang="sr-Cyrl-RS" dirty="0"/>
              <a:t>“</a:t>
            </a:r>
            <a:r>
              <a:rPr lang="en-US" dirty="0"/>
              <a:t>, </a:t>
            </a:r>
            <a:r>
              <a:rPr lang="sr-Cyrl-RS" dirty="0"/>
              <a:t>Фонд за иновациону делатност;</a:t>
            </a:r>
          </a:p>
          <a:p>
            <a:pPr algn="just"/>
            <a:r>
              <a:rPr lang="sr-Cyrl-RS" b="1" dirty="0"/>
              <a:t>Пројекат </a:t>
            </a:r>
            <a:r>
              <a:rPr lang="ru-RU" b="1" dirty="0"/>
              <a:t>[1]</a:t>
            </a:r>
            <a:r>
              <a:rPr lang="sr-Cyrl-RS" b="1" dirty="0"/>
              <a:t> припада категорији </a:t>
            </a:r>
            <a:r>
              <a:rPr lang="en-US" b="1" dirty="0"/>
              <a:t>IV</a:t>
            </a:r>
            <a:r>
              <a:rPr lang="ru-RU" b="1" dirty="0"/>
              <a:t>, </a:t>
            </a:r>
            <a:r>
              <a:rPr lang="sr-Cyrl-RS" b="1" dirty="0"/>
              <a:t>пројекат </a:t>
            </a:r>
            <a:r>
              <a:rPr lang="ru-RU" b="1" dirty="0"/>
              <a:t>[2] </a:t>
            </a:r>
            <a:r>
              <a:rPr lang="sr-Cyrl-RS" b="1" dirty="0"/>
              <a:t>припада категорији </a:t>
            </a:r>
            <a:r>
              <a:rPr lang="en-US" b="1" dirty="0"/>
              <a:t>VI</a:t>
            </a:r>
            <a:r>
              <a:rPr lang="sr-Cyrl-RS" b="1" dirty="0"/>
              <a:t> важећег правилника.</a:t>
            </a:r>
            <a:endParaRPr lang="en-US" b="1" dirty="0"/>
          </a:p>
        </p:txBody>
      </p:sp>
      <p:sp>
        <p:nvSpPr>
          <p:cNvPr id="14" name="Text Placeholder 13"/>
          <p:cNvSpPr>
            <a:spLocks noGrp="1"/>
          </p:cNvSpPr>
          <p:nvPr>
            <p:ph type="body" sz="quarter" idx="15"/>
          </p:nvPr>
        </p:nvSpPr>
        <p:spPr>
          <a:xfrm>
            <a:off x="580441" y="6451346"/>
            <a:ext cx="10517785" cy="377902"/>
          </a:xfrm>
        </p:spPr>
        <p:txBody>
          <a:bodyPr/>
          <a:lstStyle/>
          <a:p>
            <a:endParaRPr lang="en-US" dirty="0"/>
          </a:p>
        </p:txBody>
      </p:sp>
      <p:sp>
        <p:nvSpPr>
          <p:cNvPr id="15" name="Content Placeholder 14"/>
          <p:cNvSpPr>
            <a:spLocks noGrp="1"/>
          </p:cNvSpPr>
          <p:nvPr>
            <p:ph idx="16"/>
          </p:nvPr>
        </p:nvSpPr>
        <p:spPr/>
        <p:txBody>
          <a:bodyPr/>
          <a:lstStyle/>
          <a:p>
            <a:r>
              <a:rPr lang="sr-Cyrl-RS" dirty="0"/>
              <a:t>/</a:t>
            </a:r>
            <a:endParaRPr lang="en-US" dirty="0"/>
          </a:p>
        </p:txBody>
      </p:sp>
    </p:spTree>
    <p:extLst>
      <p:ext uri="{BB962C8B-B14F-4D97-AF65-F5344CB8AC3E}">
        <p14:creationId xmlns:p14="http://schemas.microsoft.com/office/powerpoint/2010/main" val="964059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A2144A7C-0610-4405-A348-80E77408AED0}"/>
              </a:ext>
            </a:extLst>
          </p:cNvPr>
          <p:cNvSpPr>
            <a:spLocks noGrp="1"/>
          </p:cNvSpPr>
          <p:nvPr>
            <p:ph type="title"/>
          </p:nvPr>
        </p:nvSpPr>
        <p:spPr/>
        <p:txBody>
          <a:bodyPr/>
          <a:lstStyle/>
          <a:p>
            <a:r>
              <a:rPr lang="sr-Cyrl-RS" dirty="0"/>
              <a:t>Избор у звање виши научни сарадник</a:t>
            </a:r>
            <a:endParaRPr lang="en-US" dirty="0"/>
          </a:p>
        </p:txBody>
      </p:sp>
      <p:sp>
        <p:nvSpPr>
          <p:cNvPr id="24" name="Text Placeholder 23">
            <a:extLst>
              <a:ext uri="{FF2B5EF4-FFF2-40B4-BE49-F238E27FC236}">
                <a16:creationId xmlns:a16="http://schemas.microsoft.com/office/drawing/2014/main" id="{F470976D-0107-4570-AE88-B69D47911C96}"/>
              </a:ext>
            </a:extLst>
          </p:cNvPr>
          <p:cNvSpPr>
            <a:spLocks noGrp="1"/>
          </p:cNvSpPr>
          <p:nvPr>
            <p:ph type="body" sz="quarter" idx="13"/>
          </p:nvPr>
        </p:nvSpPr>
        <p:spPr/>
        <p:txBody>
          <a:bodyPr/>
          <a:lstStyle/>
          <a:p>
            <a:r>
              <a:rPr lang="sr-Cyrl-RS" sz="2400" dirty="0">
                <a:solidFill>
                  <a:srgbClr val="145991"/>
                </a:solidFill>
                <a:latin typeface="Verdana" panose="020B0604030504040204" pitchFamily="34" charset="0"/>
                <a:ea typeface="Verdana" panose="020B0604030504040204" pitchFamily="34" charset="0"/>
              </a:rPr>
              <a:t>др Ивана Милошевић</a:t>
            </a:r>
            <a:endParaRPr lang="en-US" sz="2400" dirty="0">
              <a:solidFill>
                <a:srgbClr val="145991"/>
              </a:solidFill>
              <a:latin typeface="Verdana" panose="020B0604030504040204" pitchFamily="34" charset="0"/>
              <a:ea typeface="Verdana" panose="020B0604030504040204" pitchFamily="34" charset="0"/>
            </a:endParaRPr>
          </a:p>
        </p:txBody>
      </p:sp>
      <p:graphicFrame>
        <p:nvGraphicFramePr>
          <p:cNvPr id="20" name="Group 6">
            <a:extLst>
              <a:ext uri="{FF2B5EF4-FFF2-40B4-BE49-F238E27FC236}">
                <a16:creationId xmlns:a16="http://schemas.microsoft.com/office/drawing/2014/main" id="{DAA38BB3-2364-4A70-887A-B824C2768511}"/>
              </a:ext>
            </a:extLst>
          </p:cNvPr>
          <p:cNvGraphicFramePr>
            <a:graphicFrameLocks noGrp="1"/>
          </p:cNvGraphicFramePr>
          <p:nvPr>
            <p:extLst>
              <p:ext uri="{D42A27DB-BD31-4B8C-83A1-F6EECF244321}">
                <p14:modId xmlns:p14="http://schemas.microsoft.com/office/powerpoint/2010/main" val="1871371392"/>
              </p:ext>
            </p:extLst>
          </p:nvPr>
        </p:nvGraphicFramePr>
        <p:xfrm>
          <a:off x="5971592" y="2381545"/>
          <a:ext cx="5639216" cy="967740"/>
        </p:xfrm>
        <a:graphic>
          <a:graphicData uri="http://schemas.openxmlformats.org/drawingml/2006/table">
            <a:tbl>
              <a:tblPr/>
              <a:tblGrid>
                <a:gridCol w="2016782">
                  <a:extLst>
                    <a:ext uri="{9D8B030D-6E8A-4147-A177-3AD203B41FA5}">
                      <a16:colId xmlns:a16="http://schemas.microsoft.com/office/drawing/2014/main" val="1342224922"/>
                    </a:ext>
                  </a:extLst>
                </a:gridCol>
                <a:gridCol w="1811217">
                  <a:extLst>
                    <a:ext uri="{9D8B030D-6E8A-4147-A177-3AD203B41FA5}">
                      <a16:colId xmlns:a16="http://schemas.microsoft.com/office/drawing/2014/main" val="2156263360"/>
                    </a:ext>
                  </a:extLst>
                </a:gridCol>
                <a:gridCol w="1811217">
                  <a:extLst>
                    <a:ext uri="{9D8B030D-6E8A-4147-A177-3AD203B41FA5}">
                      <a16:colId xmlns:a16="http://schemas.microsoft.com/office/drawing/2014/main" val="206242611"/>
                    </a:ext>
                  </a:extLst>
                </a:gridCol>
              </a:tblGrid>
              <a:tr h="0">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cs typeface="Noto Sans CJK SC"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cs typeface="Noto Sans CJK SC"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Noto Sans CJK SC"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9pPr>
                    </a:lstStyle>
                    <a:p>
                      <a:pPr marL="0" marR="0" lvl="0" indent="0" algn="ctr" defTabSz="457200"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r-Cyrl-RS" altLang="en-US" sz="1800" b="1" i="0" u="none" strike="noStrike" cap="none" normalizeH="0" baseline="0" dirty="0">
                          <a:ln>
                            <a:noFill/>
                          </a:ln>
                          <a:solidFill>
                            <a:srgbClr val="FFFFFF"/>
                          </a:solidFill>
                          <a:effectLst/>
                          <a:latin typeface="Calibri" panose="020F0502020204030204" pitchFamily="34" charset="0"/>
                          <a:cs typeface="Arial" panose="020B0604020202020204" pitchFamily="34" charset="0"/>
                        </a:rPr>
                        <a:t>УКУПНО</a:t>
                      </a:r>
                      <a:endParaRPr kumimoji="0" lang="en-US" altLang="en-US" sz="1800" b="1" i="0" u="none" strike="noStrike" cap="none" normalizeH="0" baseline="0" dirty="0">
                        <a:ln>
                          <a:noFill/>
                        </a:ln>
                        <a:solidFill>
                          <a:srgbClr val="FFFFFF"/>
                        </a:solidFill>
                        <a:effectLst/>
                        <a:latin typeface="Calibri" panose="020F0502020204030204" pitchFamily="34" charset="0"/>
                        <a:cs typeface="Arial" panose="020B0604020202020204" pitchFamily="34" charset="0"/>
                      </a:endParaRPr>
                    </a:p>
                  </a:txBody>
                  <a:tcPr marL="90000" marR="900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1872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cs typeface="Noto Sans CJK SC"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cs typeface="Noto Sans CJK SC"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Noto Sans CJK SC"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9pPr>
                    </a:lstStyle>
                    <a:p>
                      <a:pPr marL="0" marR="0" lvl="0" indent="0" algn="ctr" defTabSz="457200"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r-Cyrl-RS" altLang="en-US" sz="1800" b="1" i="0" u="none" strike="noStrike" cap="none" normalizeH="0" baseline="0" dirty="0">
                          <a:ln>
                            <a:noFill/>
                          </a:ln>
                          <a:solidFill>
                            <a:srgbClr val="FFFFFF"/>
                          </a:solidFill>
                          <a:effectLst/>
                          <a:latin typeface="Calibri" panose="020F0502020204030204" pitchFamily="34" charset="0"/>
                          <a:cs typeface="Arial" panose="020B0604020202020204" pitchFamily="34" charset="0"/>
                        </a:rPr>
                        <a:t>ОСТВАРЕНО</a:t>
                      </a:r>
                      <a:endParaRPr kumimoji="0" lang="en-US" altLang="en-US" sz="1800" b="1" i="0" u="none" strike="noStrike" cap="none" normalizeH="0" baseline="0" dirty="0">
                        <a:ln>
                          <a:noFill/>
                        </a:ln>
                        <a:solidFill>
                          <a:srgbClr val="FFFFFF"/>
                        </a:solidFill>
                        <a:effectLst/>
                        <a:latin typeface="Calibri" panose="020F0502020204030204" pitchFamily="34" charset="0"/>
                        <a:cs typeface="Arial" panose="020B0604020202020204" pitchFamily="34" charset="0"/>
                      </a:endParaRPr>
                    </a:p>
                  </a:txBody>
                  <a:tcPr marL="90000" marR="900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1872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cs typeface="Noto Sans CJK SC"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cs typeface="Noto Sans CJK SC"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Noto Sans CJK SC"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9pPr>
                    </a:lstStyle>
                    <a:p>
                      <a:pPr marL="0" marR="0" lvl="0" indent="0" algn="ctr" defTabSz="457200"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r-Cyrl-RS" altLang="en-US" sz="1800" b="1" i="0" u="none" strike="noStrike" cap="none" normalizeH="0" baseline="0" dirty="0">
                          <a:ln>
                            <a:noFill/>
                          </a:ln>
                          <a:solidFill>
                            <a:srgbClr val="FFFFFF"/>
                          </a:solidFill>
                          <a:effectLst/>
                          <a:latin typeface="Calibri" panose="020F0502020204030204" pitchFamily="34" charset="0"/>
                          <a:cs typeface="Arial" panose="020B0604020202020204" pitchFamily="34" charset="0"/>
                        </a:rPr>
                        <a:t>ПОТРЕБНО</a:t>
                      </a:r>
                      <a:endParaRPr kumimoji="0" lang="en-US" altLang="en-US" sz="1800" b="1" i="0" u="none" strike="noStrike" cap="none" normalizeH="0" baseline="0" dirty="0">
                        <a:ln>
                          <a:noFill/>
                        </a:ln>
                        <a:solidFill>
                          <a:srgbClr val="FFFFFF"/>
                        </a:solidFill>
                        <a:effectLst/>
                        <a:latin typeface="Calibri" panose="020F0502020204030204" pitchFamily="34" charset="0"/>
                        <a:cs typeface="Arial" panose="020B0604020202020204" pitchFamily="34" charset="0"/>
                      </a:endParaRPr>
                    </a:p>
                  </a:txBody>
                  <a:tcPr marL="90000" marR="900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18720" cap="flat" cmpd="sng" algn="ctr">
                      <a:solidFill>
                        <a:srgbClr val="FFFFFF"/>
                      </a:solidFill>
                      <a:prstDash val="solid"/>
                      <a:round/>
                      <a:headEnd type="none" w="med" len="med"/>
                      <a:tailEnd type="none" w="med" len="med"/>
                    </a:lnB>
                    <a:lnTlToBr>
                      <a:noFill/>
                    </a:lnTlToBr>
                    <a:lnBlToTr>
                      <a:noFill/>
                    </a:lnBlToTr>
                    <a:solidFill>
                      <a:srgbClr val="4F81BD"/>
                    </a:solidFill>
                  </a:tcPr>
                </a:tc>
                <a:extLst>
                  <a:ext uri="{0D108BD9-81ED-4DB2-BD59-A6C34878D82A}">
                    <a16:rowId xmlns:a16="http://schemas.microsoft.com/office/drawing/2014/main" val="1474256654"/>
                  </a:ext>
                </a:extLst>
              </a:tr>
              <a:tr h="0">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cs typeface="Noto Sans CJK SC"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cs typeface="Noto Sans CJK SC"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Noto Sans CJK SC"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9pPr>
                    </a:lstStyle>
                    <a:p>
                      <a:pPr marL="0" marR="0" lvl="0" indent="0" algn="l" defTabSz="457200"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8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М10+М20+...</a:t>
                      </a:r>
                    </a:p>
                  </a:txBody>
                  <a:tcPr marL="90000" marR="900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1872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cs typeface="Noto Sans CJK SC"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cs typeface="Noto Sans CJK SC"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Noto Sans CJK SC"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9pPr>
                    </a:lstStyle>
                    <a:p>
                      <a:pPr marL="0" marR="0" lvl="0" indent="0" algn="r" defTabSz="457200"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r-Cyrl-RS" altLang="en-US" sz="18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1000000</a:t>
                      </a:r>
                      <a:endParaRPr kumimoji="0" lang="en-US" altLang="en-US" sz="1800" b="0" i="0" u="none" strike="noStrike" cap="none" normalizeH="0" baseline="0" dirty="0">
                        <a:ln>
                          <a:noFill/>
                        </a:ln>
                        <a:solidFill>
                          <a:srgbClr val="000000"/>
                        </a:solidFill>
                        <a:effectLst/>
                        <a:latin typeface="Calibri" panose="020F0502020204030204" pitchFamily="34" charset="0"/>
                        <a:cs typeface="Arial" panose="020B0604020202020204" pitchFamily="34" charset="0"/>
                      </a:endParaRPr>
                    </a:p>
                  </a:txBody>
                  <a:tcPr marL="90000" marR="900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1872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cs typeface="Noto Sans CJK SC"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cs typeface="Noto Sans CJK SC"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Noto Sans CJK SC"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9pPr>
                    </a:lstStyle>
                    <a:p>
                      <a:pPr marL="0" marR="0" lvl="0" indent="0" algn="r" defTabSz="457200"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r-Cyrl-RS" altLang="en-US" sz="18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1000</a:t>
                      </a:r>
                      <a:endParaRPr kumimoji="0" lang="en-US" altLang="en-US" sz="1800" b="0" i="0" u="none" strike="noStrike" cap="none" normalizeH="0" baseline="0" dirty="0">
                        <a:ln>
                          <a:noFill/>
                        </a:ln>
                        <a:solidFill>
                          <a:srgbClr val="000000"/>
                        </a:solidFill>
                        <a:effectLst/>
                        <a:latin typeface="Calibri" panose="020F0502020204030204" pitchFamily="34" charset="0"/>
                        <a:cs typeface="Arial" panose="020B0604020202020204" pitchFamily="34" charset="0"/>
                      </a:endParaRPr>
                    </a:p>
                  </a:txBody>
                  <a:tcPr marL="90000" marR="900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1872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958277077"/>
                  </a:ext>
                </a:extLst>
              </a:tr>
              <a:tr h="0">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cs typeface="Noto Sans CJK SC"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cs typeface="Noto Sans CJK SC"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Noto Sans CJK SC"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9pPr>
                    </a:lstStyle>
                    <a:p>
                      <a:pPr marL="0" marR="0" lvl="0" indent="0" algn="l" defTabSz="457200"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8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М11+М12+М21+...</a:t>
                      </a:r>
                    </a:p>
                  </a:txBody>
                  <a:tcPr marL="90000" marR="900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cs typeface="Noto Sans CJK SC"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cs typeface="Noto Sans CJK SC"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Noto Sans CJK SC"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9pPr>
                    </a:lstStyle>
                    <a:p>
                      <a:pPr marL="0" marR="0" lvl="0" indent="0" algn="r" defTabSz="457200"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r-Cyrl-RS" altLang="en-US" sz="18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1000000</a:t>
                      </a:r>
                      <a:endParaRPr kumimoji="0" lang="en-US" altLang="en-US" sz="1800" b="0" i="0" u="none" strike="noStrike" cap="none" normalizeH="0" baseline="0" dirty="0">
                        <a:ln>
                          <a:noFill/>
                        </a:ln>
                        <a:solidFill>
                          <a:srgbClr val="000000"/>
                        </a:solidFill>
                        <a:effectLst/>
                        <a:latin typeface="Calibri" panose="020F0502020204030204" pitchFamily="34" charset="0"/>
                        <a:cs typeface="Arial" panose="020B0604020202020204" pitchFamily="34" charset="0"/>
                      </a:endParaRPr>
                    </a:p>
                  </a:txBody>
                  <a:tcPr marL="90000" marR="900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cs typeface="Noto Sans CJK SC"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cs typeface="Noto Sans CJK SC"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Noto Sans CJK SC"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9pPr>
                    </a:lstStyle>
                    <a:p>
                      <a:pPr marL="0" marR="0" lvl="0" indent="0" algn="r" defTabSz="457200"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r-Cyrl-RS" altLang="en-US" sz="18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1000</a:t>
                      </a:r>
                      <a:endParaRPr kumimoji="0" lang="en-US" altLang="en-US" sz="1800" b="0" i="0" u="none" strike="noStrike" cap="none" normalizeH="0" baseline="0" dirty="0">
                        <a:ln>
                          <a:noFill/>
                        </a:ln>
                        <a:solidFill>
                          <a:srgbClr val="000000"/>
                        </a:solidFill>
                        <a:effectLst/>
                        <a:latin typeface="Calibri" panose="020F0502020204030204" pitchFamily="34" charset="0"/>
                        <a:cs typeface="Arial" panose="020B0604020202020204" pitchFamily="34" charset="0"/>
                      </a:endParaRPr>
                    </a:p>
                  </a:txBody>
                  <a:tcPr marL="90000" marR="900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2759050249"/>
                  </a:ext>
                </a:extLst>
              </a:tr>
            </a:tbl>
          </a:graphicData>
        </a:graphic>
      </p:graphicFrame>
      <p:graphicFrame>
        <p:nvGraphicFramePr>
          <p:cNvPr id="21" name="Group 6">
            <a:extLst>
              <a:ext uri="{FF2B5EF4-FFF2-40B4-BE49-F238E27FC236}">
                <a16:creationId xmlns:a16="http://schemas.microsoft.com/office/drawing/2014/main" id="{8E57F8D9-FBCF-4B8C-9AA4-149CBB3A61E6}"/>
              </a:ext>
            </a:extLst>
          </p:cNvPr>
          <p:cNvGraphicFramePr>
            <a:graphicFrameLocks noGrp="1"/>
          </p:cNvGraphicFramePr>
          <p:nvPr>
            <p:extLst>
              <p:ext uri="{D42A27DB-BD31-4B8C-83A1-F6EECF244321}">
                <p14:modId xmlns:p14="http://schemas.microsoft.com/office/powerpoint/2010/main" val="2617380794"/>
              </p:ext>
            </p:extLst>
          </p:nvPr>
        </p:nvGraphicFramePr>
        <p:xfrm>
          <a:off x="646506" y="2381545"/>
          <a:ext cx="2301967" cy="967740"/>
        </p:xfrm>
        <a:graphic>
          <a:graphicData uri="http://schemas.openxmlformats.org/drawingml/2006/table">
            <a:tbl>
              <a:tblPr/>
              <a:tblGrid>
                <a:gridCol w="1415559">
                  <a:extLst>
                    <a:ext uri="{9D8B030D-6E8A-4147-A177-3AD203B41FA5}">
                      <a16:colId xmlns:a16="http://schemas.microsoft.com/office/drawing/2014/main" val="1342224922"/>
                    </a:ext>
                  </a:extLst>
                </a:gridCol>
                <a:gridCol w="886408">
                  <a:extLst>
                    <a:ext uri="{9D8B030D-6E8A-4147-A177-3AD203B41FA5}">
                      <a16:colId xmlns:a16="http://schemas.microsoft.com/office/drawing/2014/main" val="2156263360"/>
                    </a:ext>
                  </a:extLst>
                </a:gridCol>
              </a:tblGrid>
              <a:tr h="0">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cs typeface="Noto Sans CJK SC"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cs typeface="Noto Sans CJK SC"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Noto Sans CJK SC"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9pPr>
                    </a:lstStyle>
                    <a:p>
                      <a:pPr marL="0" marR="0" lvl="0" indent="0" algn="ctr" defTabSz="457200"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r-Cyrl-RS" altLang="en-US" sz="1800" b="1" i="0" u="none" strike="noStrike" cap="none" normalizeH="0" baseline="0" dirty="0">
                          <a:ln>
                            <a:noFill/>
                          </a:ln>
                          <a:solidFill>
                            <a:srgbClr val="FFFFFF"/>
                          </a:solidFill>
                          <a:effectLst/>
                          <a:latin typeface="Calibri" panose="020F0502020204030204" pitchFamily="34" charset="0"/>
                          <a:cs typeface="Arial" panose="020B0604020202020204" pitchFamily="34" charset="0"/>
                        </a:rPr>
                        <a:t>КАТЕГОРИЈА</a:t>
                      </a:r>
                      <a:endParaRPr kumimoji="0" lang="en-US" altLang="en-US" sz="1800" b="1" i="0" u="none" strike="noStrike" cap="none" normalizeH="0" baseline="0" dirty="0">
                        <a:ln>
                          <a:noFill/>
                        </a:ln>
                        <a:solidFill>
                          <a:srgbClr val="FFFFFF"/>
                        </a:solidFill>
                        <a:effectLst/>
                        <a:latin typeface="Calibri" panose="020F0502020204030204" pitchFamily="34" charset="0"/>
                        <a:cs typeface="Arial" panose="020B0604020202020204" pitchFamily="34" charset="0"/>
                      </a:endParaRPr>
                    </a:p>
                  </a:txBody>
                  <a:tcPr marL="90000" marR="90000"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1872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cs typeface="Noto Sans CJK SC"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cs typeface="Noto Sans CJK SC"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Noto Sans CJK SC"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9pPr>
                    </a:lstStyle>
                    <a:p>
                      <a:pPr marL="0" marR="0" lvl="0" indent="0" algn="ctr" defTabSz="457200"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r-Cyrl-RS" altLang="en-US" sz="1800" b="1" i="0" u="none" strike="noStrike" cap="none" normalizeH="0" baseline="0" dirty="0">
                          <a:ln>
                            <a:noFill/>
                          </a:ln>
                          <a:solidFill>
                            <a:srgbClr val="FFFFFF"/>
                          </a:solidFill>
                          <a:effectLst/>
                          <a:latin typeface="Calibri" panose="020F0502020204030204" pitchFamily="34" charset="0"/>
                          <a:cs typeface="Arial" panose="020B0604020202020204" pitchFamily="34" charset="0"/>
                        </a:rPr>
                        <a:t>БРОЈ</a:t>
                      </a:r>
                      <a:endParaRPr kumimoji="0" lang="en-US" altLang="en-US" sz="1800" b="1" i="0" u="none" strike="noStrike" cap="none" normalizeH="0" baseline="0" dirty="0">
                        <a:ln>
                          <a:noFill/>
                        </a:ln>
                        <a:solidFill>
                          <a:srgbClr val="FFFFFF"/>
                        </a:solidFill>
                        <a:effectLst/>
                        <a:latin typeface="Calibri" panose="020F0502020204030204" pitchFamily="34" charset="0"/>
                        <a:cs typeface="Arial" panose="020B0604020202020204" pitchFamily="34" charset="0"/>
                      </a:endParaRPr>
                    </a:p>
                  </a:txBody>
                  <a:tcPr marL="90000" marR="90000"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18720" cap="flat" cmpd="sng" algn="ctr">
                      <a:solidFill>
                        <a:srgbClr val="FFFFFF"/>
                      </a:solidFill>
                      <a:prstDash val="solid"/>
                      <a:round/>
                      <a:headEnd type="none" w="med" len="med"/>
                      <a:tailEnd type="none" w="med" len="med"/>
                    </a:lnB>
                    <a:lnTlToBr>
                      <a:noFill/>
                    </a:lnTlToBr>
                    <a:lnBlToTr>
                      <a:noFill/>
                    </a:lnBlToTr>
                    <a:solidFill>
                      <a:srgbClr val="4F81BD"/>
                    </a:solidFill>
                  </a:tcPr>
                </a:tc>
                <a:extLst>
                  <a:ext uri="{0D108BD9-81ED-4DB2-BD59-A6C34878D82A}">
                    <a16:rowId xmlns:a16="http://schemas.microsoft.com/office/drawing/2014/main" val="1474256654"/>
                  </a:ext>
                </a:extLst>
              </a:tr>
              <a:tr h="0">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cs typeface="Noto Sans CJK SC"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cs typeface="Noto Sans CJK SC"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Noto Sans CJK SC"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9pPr>
                    </a:lstStyle>
                    <a:p>
                      <a:pPr marL="0" marR="0" lvl="0" indent="0" algn="l" defTabSz="457200"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r-Cyrl-RS" altLang="en-US" sz="1800" b="0" i="0" u="none" strike="noStrike" cap="none" normalizeH="0" baseline="0">
                          <a:ln>
                            <a:noFill/>
                          </a:ln>
                          <a:solidFill>
                            <a:srgbClr val="000000"/>
                          </a:solidFill>
                          <a:effectLst/>
                          <a:latin typeface="Calibri" panose="020F0502020204030204" pitchFamily="34" charset="0"/>
                          <a:cs typeface="Arial" panose="020B0604020202020204" pitchFamily="34" charset="0"/>
                        </a:rPr>
                        <a:t>М20</a:t>
                      </a:r>
                      <a:endParaRPr kumimoji="0" lang="en-US" altLang="en-US" sz="1800" b="0" i="0" u="none" strike="noStrike" cap="none" normalizeH="0" baseline="0" dirty="0">
                        <a:ln>
                          <a:noFill/>
                        </a:ln>
                        <a:solidFill>
                          <a:srgbClr val="000000"/>
                        </a:solidFill>
                        <a:effectLst/>
                        <a:latin typeface="Calibri" panose="020F0502020204030204" pitchFamily="34" charset="0"/>
                        <a:cs typeface="Arial" panose="020B0604020202020204" pitchFamily="34" charset="0"/>
                      </a:endParaRPr>
                    </a:p>
                  </a:txBody>
                  <a:tcPr marL="90000" marR="90000"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1872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cs typeface="Noto Sans CJK SC"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cs typeface="Noto Sans CJK SC"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Noto Sans CJK SC"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9pPr>
                    </a:lstStyle>
                    <a:p>
                      <a:pPr marL="0" marR="0" lvl="0" indent="0" algn="r" defTabSz="457200"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r-Latn-RS" altLang="en-US" sz="18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7</a:t>
                      </a:r>
                      <a:endParaRPr kumimoji="0" lang="en-US" altLang="en-US" sz="1800" b="0" i="0" u="none" strike="noStrike" cap="none" normalizeH="0" baseline="0" dirty="0">
                        <a:ln>
                          <a:noFill/>
                        </a:ln>
                        <a:solidFill>
                          <a:srgbClr val="000000"/>
                        </a:solidFill>
                        <a:effectLst/>
                        <a:latin typeface="Calibri" panose="020F0502020204030204" pitchFamily="34" charset="0"/>
                        <a:cs typeface="Arial" panose="020B0604020202020204" pitchFamily="34" charset="0"/>
                      </a:endParaRPr>
                    </a:p>
                  </a:txBody>
                  <a:tcPr marL="90000" marR="90000"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1872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2759050249"/>
                  </a:ext>
                </a:extLst>
              </a:tr>
              <a:tr h="0">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cs typeface="Noto Sans CJK SC"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cs typeface="Noto Sans CJK SC"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Noto Sans CJK SC"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9pPr>
                    </a:lstStyle>
                    <a:p>
                      <a:pPr marL="0" marR="0" lvl="0" indent="0" algn="l" defTabSz="457200"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r-Cyrl-RS" altLang="en-US" sz="18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М30</a:t>
                      </a:r>
                      <a:endParaRPr kumimoji="0" lang="en-US" altLang="en-US" sz="1800" b="0" i="0" u="none" strike="noStrike" cap="none" normalizeH="0" baseline="0" dirty="0">
                        <a:ln>
                          <a:noFill/>
                        </a:ln>
                        <a:solidFill>
                          <a:srgbClr val="000000"/>
                        </a:solidFill>
                        <a:effectLst/>
                        <a:latin typeface="Calibri" panose="020F0502020204030204" pitchFamily="34" charset="0"/>
                        <a:cs typeface="Arial" panose="020B0604020202020204" pitchFamily="34" charset="0"/>
                      </a:endParaRPr>
                    </a:p>
                  </a:txBody>
                  <a:tcPr marL="90000" marR="90000"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cs typeface="Noto Sans CJK SC"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cs typeface="Noto Sans CJK SC"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Noto Sans CJK SC"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9pPr>
                    </a:lstStyle>
                    <a:p>
                      <a:pPr marL="0" marR="0" lvl="0" indent="0" algn="r" defTabSz="457200"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r-Latn-RS" altLang="en-US" sz="18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18</a:t>
                      </a:r>
                      <a:endParaRPr kumimoji="0" lang="sr-Cyrl-RS" altLang="en-US" sz="1800" b="0" i="0" u="none" strike="noStrike" cap="none" normalizeH="0" baseline="0" dirty="0">
                        <a:ln>
                          <a:noFill/>
                        </a:ln>
                        <a:solidFill>
                          <a:srgbClr val="000000"/>
                        </a:solidFill>
                        <a:effectLst/>
                        <a:latin typeface="Calibri" panose="020F0502020204030204" pitchFamily="34" charset="0"/>
                        <a:cs typeface="Arial" panose="020B0604020202020204" pitchFamily="34" charset="0"/>
                      </a:endParaRPr>
                    </a:p>
                  </a:txBody>
                  <a:tcPr marL="90000" marR="90000"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551275411"/>
                  </a:ext>
                </a:extLst>
              </a:tr>
            </a:tbl>
          </a:graphicData>
        </a:graphic>
      </p:graphicFrame>
      <p:graphicFrame>
        <p:nvGraphicFramePr>
          <p:cNvPr id="25" name="Group 6">
            <a:extLst>
              <a:ext uri="{FF2B5EF4-FFF2-40B4-BE49-F238E27FC236}">
                <a16:creationId xmlns:a16="http://schemas.microsoft.com/office/drawing/2014/main" id="{F855725A-072E-48C9-AD40-A75151E8C24E}"/>
              </a:ext>
            </a:extLst>
          </p:cNvPr>
          <p:cNvGraphicFramePr>
            <a:graphicFrameLocks noGrp="1"/>
          </p:cNvGraphicFramePr>
          <p:nvPr>
            <p:extLst>
              <p:ext uri="{D42A27DB-BD31-4B8C-83A1-F6EECF244321}">
                <p14:modId xmlns:p14="http://schemas.microsoft.com/office/powerpoint/2010/main" val="973192407"/>
              </p:ext>
            </p:extLst>
          </p:nvPr>
        </p:nvGraphicFramePr>
        <p:xfrm>
          <a:off x="3056913" y="2381545"/>
          <a:ext cx="2812042" cy="645160"/>
        </p:xfrm>
        <a:graphic>
          <a:graphicData uri="http://schemas.openxmlformats.org/drawingml/2006/table">
            <a:tbl>
              <a:tblPr/>
              <a:tblGrid>
                <a:gridCol w="1608393">
                  <a:extLst>
                    <a:ext uri="{9D8B030D-6E8A-4147-A177-3AD203B41FA5}">
                      <a16:colId xmlns:a16="http://schemas.microsoft.com/office/drawing/2014/main" val="1342224922"/>
                    </a:ext>
                  </a:extLst>
                </a:gridCol>
                <a:gridCol w="1203649">
                  <a:extLst>
                    <a:ext uri="{9D8B030D-6E8A-4147-A177-3AD203B41FA5}">
                      <a16:colId xmlns:a16="http://schemas.microsoft.com/office/drawing/2014/main" val="2156263360"/>
                    </a:ext>
                  </a:extLst>
                </a:gridCol>
              </a:tblGrid>
              <a:tr h="0">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cs typeface="Noto Sans CJK SC"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cs typeface="Noto Sans CJK SC"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Noto Sans CJK SC"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9pPr>
                    </a:lstStyle>
                    <a:p>
                      <a:pPr marL="0" marR="0" lvl="0" indent="0" algn="ctr" defTabSz="457200"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r-Cyrl-RS" altLang="en-US" sz="1800" b="1" i="0" u="none" strike="noStrike" cap="none" normalizeH="0" baseline="0" dirty="0">
                          <a:ln>
                            <a:noFill/>
                          </a:ln>
                          <a:solidFill>
                            <a:srgbClr val="FFFFFF"/>
                          </a:solidFill>
                          <a:effectLst/>
                          <a:latin typeface="Calibri" panose="020F0502020204030204" pitchFamily="34" charset="0"/>
                          <a:cs typeface="Arial" panose="020B0604020202020204" pitchFamily="34" charset="0"/>
                        </a:rPr>
                        <a:t>БРОЈ ЦИТАТА</a:t>
                      </a:r>
                    </a:p>
                  </a:txBody>
                  <a:tcPr marL="90000" marR="90000"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1872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cs typeface="Noto Sans CJK SC"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cs typeface="Noto Sans CJK SC"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Noto Sans CJK SC"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9pPr>
                    </a:lstStyle>
                    <a:p>
                      <a:pPr marL="0" marR="0" lvl="0" indent="0" algn="ctr" defTabSz="457200"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800" b="1" i="0" u="none" strike="noStrike" cap="none" normalizeH="0" baseline="0" dirty="0">
                          <a:ln>
                            <a:noFill/>
                          </a:ln>
                          <a:solidFill>
                            <a:srgbClr val="FFFFFF"/>
                          </a:solidFill>
                          <a:effectLst/>
                          <a:latin typeface="Calibri" panose="020F0502020204030204" pitchFamily="34" charset="0"/>
                          <a:cs typeface="Arial" panose="020B0604020202020204" pitchFamily="34" charset="0"/>
                        </a:rPr>
                        <a:t>h-</a:t>
                      </a:r>
                      <a:r>
                        <a:rPr kumimoji="0" lang="sr-Cyrl-RS" altLang="en-US" sz="1800" b="1" i="0" u="none" strike="noStrike" cap="none" normalizeH="0" baseline="0" dirty="0">
                          <a:ln>
                            <a:noFill/>
                          </a:ln>
                          <a:solidFill>
                            <a:srgbClr val="FFFFFF"/>
                          </a:solidFill>
                          <a:effectLst/>
                          <a:latin typeface="Calibri" panose="020F0502020204030204" pitchFamily="34" charset="0"/>
                          <a:cs typeface="Arial" panose="020B0604020202020204" pitchFamily="34" charset="0"/>
                        </a:rPr>
                        <a:t>ИНДЕКС</a:t>
                      </a:r>
                    </a:p>
                  </a:txBody>
                  <a:tcPr marL="90000" marR="90000"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18720" cap="flat" cmpd="sng" algn="ctr">
                      <a:solidFill>
                        <a:srgbClr val="FFFFFF"/>
                      </a:solidFill>
                      <a:prstDash val="solid"/>
                      <a:round/>
                      <a:headEnd type="none" w="med" len="med"/>
                      <a:tailEnd type="none" w="med" len="med"/>
                    </a:lnB>
                    <a:lnTlToBr>
                      <a:noFill/>
                    </a:lnTlToBr>
                    <a:lnBlToTr>
                      <a:noFill/>
                    </a:lnBlToTr>
                    <a:solidFill>
                      <a:srgbClr val="4F81BD"/>
                    </a:solidFill>
                  </a:tcPr>
                </a:tc>
                <a:extLst>
                  <a:ext uri="{0D108BD9-81ED-4DB2-BD59-A6C34878D82A}">
                    <a16:rowId xmlns:a16="http://schemas.microsoft.com/office/drawing/2014/main" val="1474256654"/>
                  </a:ext>
                </a:extLst>
              </a:tr>
              <a:tr h="0">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cs typeface="Noto Sans CJK SC"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cs typeface="Noto Sans CJK SC"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Noto Sans CJK SC"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9pPr>
                    </a:lstStyle>
                    <a:p>
                      <a:pPr marL="0" marR="0" lvl="0" indent="0" algn="l" defTabSz="457200"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r-Cyrl-RS" altLang="en-US" sz="18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1</a:t>
                      </a:r>
                      <a:r>
                        <a:rPr kumimoji="0" lang="sr-Latn-RS" altLang="en-US" sz="18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51 (133)</a:t>
                      </a:r>
                      <a:endParaRPr kumimoji="0" lang="en-US" altLang="en-US" sz="1800" b="0" i="0" u="none" strike="noStrike" cap="none" normalizeH="0" baseline="0" dirty="0">
                        <a:ln>
                          <a:noFill/>
                        </a:ln>
                        <a:solidFill>
                          <a:srgbClr val="000000"/>
                        </a:solidFill>
                        <a:effectLst/>
                        <a:latin typeface="Calibri" panose="020F0502020204030204" pitchFamily="34" charset="0"/>
                        <a:cs typeface="Arial" panose="020B0604020202020204" pitchFamily="34" charset="0"/>
                      </a:endParaRPr>
                    </a:p>
                  </a:txBody>
                  <a:tcPr marL="90000" marR="90000"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1872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cs typeface="Noto Sans CJK SC"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cs typeface="Noto Sans CJK SC"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Noto Sans CJK SC"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9pPr>
                    </a:lstStyle>
                    <a:p>
                      <a:pPr marL="0" marR="0" lvl="0" indent="0" algn="r" defTabSz="457200"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r-Latn-RS" altLang="en-US" sz="18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8</a:t>
                      </a:r>
                      <a:endParaRPr kumimoji="0" lang="en-US" altLang="en-US" sz="1800" b="0" i="0" u="none" strike="noStrike" cap="none" normalizeH="0" baseline="0" dirty="0">
                        <a:ln>
                          <a:noFill/>
                        </a:ln>
                        <a:solidFill>
                          <a:srgbClr val="000000"/>
                        </a:solidFill>
                        <a:effectLst/>
                        <a:latin typeface="Calibri" panose="020F0502020204030204" pitchFamily="34" charset="0"/>
                        <a:cs typeface="Arial" panose="020B0604020202020204" pitchFamily="34" charset="0"/>
                      </a:endParaRPr>
                    </a:p>
                  </a:txBody>
                  <a:tcPr marL="90000" marR="90000"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1872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958277077"/>
                  </a:ext>
                </a:extLst>
              </a:tr>
            </a:tbl>
          </a:graphicData>
        </a:graphic>
      </p:graphicFrame>
      <p:graphicFrame>
        <p:nvGraphicFramePr>
          <p:cNvPr id="2" name="Group 6">
            <a:extLst>
              <a:ext uri="{FF2B5EF4-FFF2-40B4-BE49-F238E27FC236}">
                <a16:creationId xmlns:a16="http://schemas.microsoft.com/office/drawing/2014/main" id="{3688D3A0-014A-60AD-D0C2-EE806DE364DA}"/>
              </a:ext>
            </a:extLst>
          </p:cNvPr>
          <p:cNvGraphicFramePr>
            <a:graphicFrameLocks noGrp="1"/>
          </p:cNvGraphicFramePr>
          <p:nvPr>
            <p:extLst>
              <p:ext uri="{D42A27DB-BD31-4B8C-83A1-F6EECF244321}">
                <p14:modId xmlns:p14="http://schemas.microsoft.com/office/powerpoint/2010/main" val="3620318220"/>
              </p:ext>
            </p:extLst>
          </p:nvPr>
        </p:nvGraphicFramePr>
        <p:xfrm>
          <a:off x="5971592" y="2381545"/>
          <a:ext cx="5639216" cy="2201164"/>
        </p:xfrm>
        <a:graphic>
          <a:graphicData uri="http://schemas.openxmlformats.org/drawingml/2006/table">
            <a:tbl>
              <a:tblPr/>
              <a:tblGrid>
                <a:gridCol w="2016782">
                  <a:extLst>
                    <a:ext uri="{9D8B030D-6E8A-4147-A177-3AD203B41FA5}">
                      <a16:colId xmlns:a16="http://schemas.microsoft.com/office/drawing/2014/main" val="1342224922"/>
                    </a:ext>
                  </a:extLst>
                </a:gridCol>
                <a:gridCol w="1811217">
                  <a:extLst>
                    <a:ext uri="{9D8B030D-6E8A-4147-A177-3AD203B41FA5}">
                      <a16:colId xmlns:a16="http://schemas.microsoft.com/office/drawing/2014/main" val="2156263360"/>
                    </a:ext>
                  </a:extLst>
                </a:gridCol>
                <a:gridCol w="1811217">
                  <a:extLst>
                    <a:ext uri="{9D8B030D-6E8A-4147-A177-3AD203B41FA5}">
                      <a16:colId xmlns:a16="http://schemas.microsoft.com/office/drawing/2014/main" val="206242611"/>
                    </a:ext>
                  </a:extLst>
                </a:gridCol>
              </a:tblGrid>
              <a:tr h="0">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cs typeface="Noto Sans CJK SC"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cs typeface="Noto Sans CJK SC"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Noto Sans CJK SC"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9pPr>
                    </a:lstStyle>
                    <a:p>
                      <a:pPr marL="0" marR="0" lvl="0" indent="0" algn="ctr" defTabSz="457200"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r-Cyrl-RS" altLang="en-US" sz="1800" b="1" i="0" u="none" strike="noStrike" cap="none" normalizeH="0" baseline="0" dirty="0">
                          <a:ln>
                            <a:noFill/>
                          </a:ln>
                          <a:solidFill>
                            <a:srgbClr val="FFFFFF"/>
                          </a:solidFill>
                          <a:effectLst/>
                          <a:latin typeface="Calibri" panose="020F0502020204030204" pitchFamily="34" charset="0"/>
                          <a:cs typeface="Arial" panose="020B0604020202020204" pitchFamily="34" charset="0"/>
                        </a:rPr>
                        <a:t>УКУПНО</a:t>
                      </a:r>
                      <a:endParaRPr kumimoji="0" lang="en-US" altLang="en-US" sz="1800" b="1" i="0" u="none" strike="noStrike" cap="none" normalizeH="0" baseline="0" dirty="0">
                        <a:ln>
                          <a:noFill/>
                        </a:ln>
                        <a:solidFill>
                          <a:srgbClr val="FFFFFF"/>
                        </a:solidFill>
                        <a:effectLst/>
                        <a:latin typeface="Calibri" panose="020F0502020204030204" pitchFamily="34" charset="0"/>
                        <a:cs typeface="Arial" panose="020B0604020202020204" pitchFamily="34" charset="0"/>
                      </a:endParaRPr>
                    </a:p>
                  </a:txBody>
                  <a:tcPr marL="90000" marR="900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1872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cs typeface="Noto Sans CJK SC"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cs typeface="Noto Sans CJK SC"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Noto Sans CJK SC"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9pPr>
                    </a:lstStyle>
                    <a:p>
                      <a:pPr marL="0" marR="0" lvl="0" indent="0" algn="ctr" defTabSz="457200"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r-Cyrl-RS" altLang="en-US" sz="1800" b="1" i="0" u="none" strike="noStrike" cap="none" normalizeH="0" baseline="0" dirty="0">
                          <a:ln>
                            <a:noFill/>
                          </a:ln>
                          <a:solidFill>
                            <a:srgbClr val="FFFFFF"/>
                          </a:solidFill>
                          <a:effectLst/>
                          <a:latin typeface="Calibri" panose="020F0502020204030204" pitchFamily="34" charset="0"/>
                          <a:cs typeface="Arial" panose="020B0604020202020204" pitchFamily="34" charset="0"/>
                        </a:rPr>
                        <a:t>ОСТВАРЕНО</a:t>
                      </a:r>
                      <a:endParaRPr kumimoji="0" lang="en-US" altLang="en-US" sz="1800" b="1" i="0" u="none" strike="noStrike" cap="none" normalizeH="0" baseline="0" dirty="0">
                        <a:ln>
                          <a:noFill/>
                        </a:ln>
                        <a:solidFill>
                          <a:srgbClr val="FFFFFF"/>
                        </a:solidFill>
                        <a:effectLst/>
                        <a:latin typeface="Calibri" panose="020F0502020204030204" pitchFamily="34" charset="0"/>
                        <a:cs typeface="Arial" panose="020B0604020202020204" pitchFamily="34" charset="0"/>
                      </a:endParaRPr>
                    </a:p>
                  </a:txBody>
                  <a:tcPr marL="90000" marR="900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1872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cs typeface="Noto Sans CJK SC"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cs typeface="Noto Sans CJK SC"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Noto Sans CJK SC"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9pPr>
                    </a:lstStyle>
                    <a:p>
                      <a:pPr marL="0" marR="0" lvl="0" indent="0" algn="ctr" defTabSz="457200"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r-Cyrl-RS" altLang="en-US" sz="1800" b="1" i="0" u="none" strike="noStrike" cap="none" normalizeH="0" baseline="0" dirty="0">
                          <a:ln>
                            <a:noFill/>
                          </a:ln>
                          <a:solidFill>
                            <a:srgbClr val="FFFFFF"/>
                          </a:solidFill>
                          <a:effectLst/>
                          <a:latin typeface="Calibri" panose="020F0502020204030204" pitchFamily="34" charset="0"/>
                          <a:cs typeface="Arial" panose="020B0604020202020204" pitchFamily="34" charset="0"/>
                        </a:rPr>
                        <a:t>ПОТРЕБНО</a:t>
                      </a:r>
                      <a:endParaRPr kumimoji="0" lang="en-US" altLang="en-US" sz="1800" b="1" i="0" u="none" strike="noStrike" cap="none" normalizeH="0" baseline="0" dirty="0">
                        <a:ln>
                          <a:noFill/>
                        </a:ln>
                        <a:solidFill>
                          <a:srgbClr val="FFFFFF"/>
                        </a:solidFill>
                        <a:effectLst/>
                        <a:latin typeface="Calibri" panose="020F0502020204030204" pitchFamily="34" charset="0"/>
                        <a:cs typeface="Arial" panose="020B0604020202020204" pitchFamily="34" charset="0"/>
                      </a:endParaRPr>
                    </a:p>
                  </a:txBody>
                  <a:tcPr marL="90000" marR="900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18720" cap="flat" cmpd="sng" algn="ctr">
                      <a:solidFill>
                        <a:srgbClr val="FFFFFF"/>
                      </a:solidFill>
                      <a:prstDash val="solid"/>
                      <a:round/>
                      <a:headEnd type="none" w="med" len="med"/>
                      <a:tailEnd type="none" w="med" len="med"/>
                    </a:lnB>
                    <a:lnTlToBr>
                      <a:noFill/>
                    </a:lnTlToBr>
                    <a:lnBlToTr>
                      <a:noFill/>
                    </a:lnBlToTr>
                    <a:solidFill>
                      <a:srgbClr val="4F81BD"/>
                    </a:solidFill>
                  </a:tcPr>
                </a:tc>
                <a:extLst>
                  <a:ext uri="{0D108BD9-81ED-4DB2-BD59-A6C34878D82A}">
                    <a16:rowId xmlns:a16="http://schemas.microsoft.com/office/drawing/2014/main" val="1474256654"/>
                  </a:ext>
                </a:extLst>
              </a:tr>
              <a:tr h="0">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cs typeface="Noto Sans CJK SC"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cs typeface="Noto Sans CJK SC"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Noto Sans CJK SC"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9pPr>
                    </a:lstStyle>
                    <a:p>
                      <a:pPr marL="0" marR="0" lvl="0" indent="0" algn="l" defTabSz="457200"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r-Cyrl-RS" altLang="en-US" sz="18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УКУПНО</a:t>
                      </a:r>
                      <a:endParaRPr kumimoji="0" lang="en-US" altLang="en-US" sz="1800" b="0" i="0" u="none" strike="noStrike" cap="none" normalizeH="0" baseline="0" dirty="0">
                        <a:ln>
                          <a:noFill/>
                        </a:ln>
                        <a:solidFill>
                          <a:srgbClr val="000000"/>
                        </a:solidFill>
                        <a:effectLst/>
                        <a:latin typeface="Calibri" panose="020F0502020204030204" pitchFamily="34" charset="0"/>
                        <a:cs typeface="Arial" panose="020B0604020202020204" pitchFamily="34" charset="0"/>
                      </a:endParaRPr>
                    </a:p>
                  </a:txBody>
                  <a:tcPr marL="90000" marR="900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1872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cs typeface="Noto Sans CJK SC"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cs typeface="Noto Sans CJK SC"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Noto Sans CJK SC"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9pPr>
                    </a:lstStyle>
                    <a:p>
                      <a:pPr marL="0" marR="0" lvl="0" indent="0" algn="r" defTabSz="457200"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r-Latn-RS" altLang="en-US" sz="1800" b="1" i="0" u="none" strike="noStrike" cap="none" normalizeH="0" baseline="0" dirty="0">
                          <a:ln>
                            <a:noFill/>
                          </a:ln>
                          <a:solidFill>
                            <a:srgbClr val="000000"/>
                          </a:solidFill>
                          <a:effectLst/>
                          <a:latin typeface="Calibri" panose="020F0502020204030204" pitchFamily="34" charset="0"/>
                          <a:cs typeface="Arial" panose="020B0604020202020204" pitchFamily="34" charset="0"/>
                        </a:rPr>
                        <a:t>77,01</a:t>
                      </a:r>
                      <a:endParaRPr kumimoji="0" lang="en-US" altLang="en-US" sz="1800" b="1" i="0" u="none" strike="noStrike" cap="none" normalizeH="0" baseline="0" dirty="0">
                        <a:ln>
                          <a:noFill/>
                        </a:ln>
                        <a:solidFill>
                          <a:srgbClr val="000000"/>
                        </a:solidFill>
                        <a:effectLst/>
                        <a:latin typeface="Calibri" panose="020F0502020204030204" pitchFamily="34" charset="0"/>
                        <a:cs typeface="Arial" panose="020B0604020202020204" pitchFamily="34" charset="0"/>
                      </a:endParaRPr>
                    </a:p>
                  </a:txBody>
                  <a:tcPr marL="90000" marR="900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1872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cs typeface="Noto Sans CJK SC"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cs typeface="Noto Sans CJK SC"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Noto Sans CJK SC"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9pPr>
                    </a:lstStyle>
                    <a:p>
                      <a:pPr marL="0" marR="0" lvl="0" indent="0" algn="r" defTabSz="457200"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r-Latn-RS" altLang="en-US" sz="18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5</a:t>
                      </a:r>
                      <a:r>
                        <a:rPr kumimoji="0" lang="sr-Cyrl-RS" altLang="en-US" sz="18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0</a:t>
                      </a:r>
                      <a:endParaRPr kumimoji="0" lang="en-US" altLang="en-US" sz="1800" b="0" i="0" u="none" strike="noStrike" cap="none" normalizeH="0" baseline="0" dirty="0">
                        <a:ln>
                          <a:noFill/>
                        </a:ln>
                        <a:solidFill>
                          <a:srgbClr val="000000"/>
                        </a:solidFill>
                        <a:effectLst/>
                        <a:latin typeface="Calibri" panose="020F0502020204030204" pitchFamily="34" charset="0"/>
                        <a:cs typeface="Arial" panose="020B0604020202020204" pitchFamily="34" charset="0"/>
                      </a:endParaRPr>
                    </a:p>
                  </a:txBody>
                  <a:tcPr marL="90000" marR="900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1872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958277077"/>
                  </a:ext>
                </a:extLst>
              </a:tr>
              <a:tr h="0">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cs typeface="Noto Sans CJK SC"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cs typeface="Noto Sans CJK SC"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Noto Sans CJK SC"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9pPr>
                    </a:lstStyle>
                    <a:p>
                      <a:pPr marL="0" marR="0" lvl="0" indent="0" algn="l" defTabSz="457200"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8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М11</a:t>
                      </a:r>
                      <a:r>
                        <a:rPr kumimoji="0" lang="sr-Cyrl-RS" altLang="en-US" sz="18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 </a:t>
                      </a:r>
                      <a:r>
                        <a:rPr kumimoji="0" lang="en-US" altLang="en-US" sz="18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a:t>
                      </a:r>
                      <a:r>
                        <a:rPr kumimoji="0" lang="sr-Cyrl-RS" altLang="en-US" sz="18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 </a:t>
                      </a:r>
                      <a:r>
                        <a:rPr kumimoji="0" lang="en-US" altLang="en-US" sz="18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М12</a:t>
                      </a:r>
                      <a:r>
                        <a:rPr kumimoji="0" lang="sr-Cyrl-RS" altLang="en-US" sz="18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 </a:t>
                      </a:r>
                      <a:r>
                        <a:rPr kumimoji="0" lang="en-US" altLang="en-US" sz="18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a:t>
                      </a:r>
                      <a:r>
                        <a:rPr kumimoji="0" lang="sr-Cyrl-RS" altLang="en-US" sz="18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 </a:t>
                      </a:r>
                      <a:r>
                        <a:rPr kumimoji="0" lang="en-US" altLang="en-US" sz="18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М21</a:t>
                      </a:r>
                      <a:r>
                        <a:rPr kumimoji="0" lang="sr-Cyrl-RS" altLang="en-US" sz="18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 </a:t>
                      </a:r>
                      <a:r>
                        <a:rPr kumimoji="0" lang="en-US" altLang="en-US" sz="18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a:t>
                      </a:r>
                      <a:r>
                        <a:rPr kumimoji="0" lang="sr-Cyrl-RS" altLang="en-US" sz="18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 М22 + М91 + М92 + М93</a:t>
                      </a:r>
                      <a:endParaRPr kumimoji="0" lang="en-US" altLang="en-US" sz="1800" b="0" i="0" u="none" strike="noStrike" cap="none" normalizeH="0" baseline="0" dirty="0">
                        <a:ln>
                          <a:noFill/>
                        </a:ln>
                        <a:solidFill>
                          <a:srgbClr val="000000"/>
                        </a:solidFill>
                        <a:effectLst/>
                        <a:latin typeface="Calibri" panose="020F0502020204030204" pitchFamily="34" charset="0"/>
                        <a:cs typeface="Arial" panose="020B0604020202020204" pitchFamily="34" charset="0"/>
                      </a:endParaRPr>
                    </a:p>
                  </a:txBody>
                  <a:tcPr marL="90000" marR="900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cs typeface="Noto Sans CJK SC"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cs typeface="Noto Sans CJK SC"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Noto Sans CJK SC"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9pPr>
                    </a:lstStyle>
                    <a:p>
                      <a:pPr marL="0" marR="0" lvl="0" indent="0" algn="r" defTabSz="457200"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r-Latn-RS" altLang="en-US" sz="1800" b="1" i="0" u="none" strike="noStrike" cap="none" normalizeH="0" baseline="0" dirty="0">
                          <a:ln>
                            <a:noFill/>
                          </a:ln>
                          <a:solidFill>
                            <a:srgbClr val="000000"/>
                          </a:solidFill>
                          <a:effectLst/>
                          <a:latin typeface="Calibri" panose="020F0502020204030204" pitchFamily="34" charset="0"/>
                          <a:cs typeface="Arial" panose="020B0604020202020204" pitchFamily="34" charset="0"/>
                        </a:rPr>
                        <a:t>66,02</a:t>
                      </a:r>
                      <a:endParaRPr kumimoji="0" lang="en-US" altLang="en-US" sz="1800" b="1" i="0" u="none" strike="noStrike" cap="none" normalizeH="0" baseline="0" dirty="0">
                        <a:ln>
                          <a:noFill/>
                        </a:ln>
                        <a:solidFill>
                          <a:srgbClr val="000000"/>
                        </a:solidFill>
                        <a:effectLst/>
                        <a:latin typeface="Calibri" panose="020F0502020204030204" pitchFamily="34" charset="0"/>
                        <a:cs typeface="Arial" panose="020B0604020202020204" pitchFamily="34" charset="0"/>
                      </a:endParaRPr>
                    </a:p>
                  </a:txBody>
                  <a:tcPr marL="90000" marR="900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cs typeface="Noto Sans CJK SC"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cs typeface="Noto Sans CJK SC"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Noto Sans CJK SC"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9pPr>
                    </a:lstStyle>
                    <a:p>
                      <a:pPr marL="0" marR="0" lvl="0" indent="0" algn="r" defTabSz="457200"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r-Latn-RS" altLang="en-US" sz="18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35</a:t>
                      </a:r>
                      <a:endParaRPr kumimoji="0" lang="en-US" altLang="en-US" sz="1800" b="0" i="0" u="none" strike="noStrike" cap="none" normalizeH="0" baseline="0" dirty="0">
                        <a:ln>
                          <a:noFill/>
                        </a:ln>
                        <a:solidFill>
                          <a:srgbClr val="000000"/>
                        </a:solidFill>
                        <a:effectLst/>
                        <a:latin typeface="Calibri" panose="020F0502020204030204" pitchFamily="34" charset="0"/>
                        <a:cs typeface="Arial" panose="020B0604020202020204" pitchFamily="34" charset="0"/>
                      </a:endParaRPr>
                    </a:p>
                  </a:txBody>
                  <a:tcPr marL="90000" marR="900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2759050249"/>
                  </a:ext>
                </a:extLst>
              </a:tr>
              <a:tr h="0">
                <a:tc>
                  <a:txBody>
                    <a:bodyPr/>
                    <a:lstStyle/>
                    <a:p>
                      <a:pPr marL="0" marR="0" lvl="0" indent="0" algn="l" defTabSz="457200"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r-Cyrl-RS" altLang="en-US" sz="18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КВАЛИТАТИВНИ</a:t>
                      </a:r>
                      <a:endParaRPr kumimoji="0" lang="en-US" altLang="en-US" sz="1800" b="0" i="0" u="none" strike="noStrike" cap="none" normalizeH="0" baseline="0" dirty="0">
                        <a:ln>
                          <a:noFill/>
                        </a:ln>
                        <a:solidFill>
                          <a:srgbClr val="000000"/>
                        </a:solidFill>
                        <a:effectLst/>
                        <a:latin typeface="Calibri" panose="020F0502020204030204" pitchFamily="34" charset="0"/>
                        <a:cs typeface="Arial" panose="020B0604020202020204" pitchFamily="34" charset="0"/>
                      </a:endParaRPr>
                    </a:p>
                  </a:txBody>
                  <a:tcPr marL="90000" marR="900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457200"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800" b="1" kern="1200" dirty="0">
                          <a:solidFill>
                            <a:schemeClr val="tx1"/>
                          </a:solidFill>
                          <a:effectLst/>
                          <a:latin typeface="Calibri" panose="020F0502020204030204" pitchFamily="34" charset="0"/>
                          <a:ea typeface="+mn-ea"/>
                          <a:cs typeface="Calibri" panose="020F0502020204030204" pitchFamily="34" charset="0"/>
                        </a:rPr>
                        <a:t>А</a:t>
                      </a:r>
                      <a:r>
                        <a:rPr lang="sr-Latn-RS" sz="1800" b="1" kern="1200" dirty="0">
                          <a:solidFill>
                            <a:schemeClr val="tx1"/>
                          </a:solidFill>
                          <a:effectLst/>
                          <a:latin typeface="Calibri" panose="020F0502020204030204" pitchFamily="34" charset="0"/>
                          <a:ea typeface="+mn-ea"/>
                          <a:cs typeface="Calibri" panose="020F0502020204030204" pitchFamily="34" charset="0"/>
                        </a:rPr>
                        <a:t>1,</a:t>
                      </a:r>
                      <a:r>
                        <a:rPr lang="ru-RU" sz="1800" b="1" kern="1200" dirty="0">
                          <a:solidFill>
                            <a:schemeClr val="tx1"/>
                          </a:solidFill>
                          <a:effectLst/>
                          <a:latin typeface="Calibri" panose="020F0502020204030204" pitchFamily="34" charset="0"/>
                          <a:ea typeface="+mn-ea"/>
                          <a:cs typeface="Calibri" panose="020F0502020204030204" pitchFamily="34" charset="0"/>
                        </a:rPr>
                        <a:t> Б</a:t>
                      </a:r>
                      <a:r>
                        <a:rPr lang="sr-Latn-RS" sz="1800" b="1" kern="1200" dirty="0">
                          <a:solidFill>
                            <a:schemeClr val="tx1"/>
                          </a:solidFill>
                          <a:effectLst/>
                          <a:latin typeface="Calibri" panose="020F0502020204030204" pitchFamily="34" charset="0"/>
                          <a:ea typeface="+mn-ea"/>
                          <a:cs typeface="Calibri" panose="020F0502020204030204" pitchFamily="34" charset="0"/>
                        </a:rPr>
                        <a:t>1, </a:t>
                      </a:r>
                      <a:r>
                        <a:rPr lang="ru-RU" sz="1800" b="1" kern="1200" dirty="0">
                          <a:solidFill>
                            <a:schemeClr val="tx1"/>
                          </a:solidFill>
                          <a:effectLst/>
                          <a:latin typeface="Calibri" panose="020F0502020204030204" pitchFamily="34" charset="0"/>
                          <a:ea typeface="+mn-ea"/>
                          <a:cs typeface="Calibri" panose="020F0502020204030204" pitchFamily="34" charset="0"/>
                        </a:rPr>
                        <a:t>Б</a:t>
                      </a:r>
                      <a:r>
                        <a:rPr lang="sr-Latn-RS" sz="1800" b="1" kern="1200" dirty="0">
                          <a:solidFill>
                            <a:schemeClr val="tx1"/>
                          </a:solidFill>
                          <a:effectLst/>
                          <a:latin typeface="Calibri" panose="020F0502020204030204" pitchFamily="34" charset="0"/>
                          <a:ea typeface="+mn-ea"/>
                          <a:cs typeface="Calibri" panose="020F0502020204030204" pitchFamily="34" charset="0"/>
                        </a:rPr>
                        <a:t>2</a:t>
                      </a:r>
                      <a:r>
                        <a:rPr lang="ru-RU" sz="1800" b="1" kern="1200" dirty="0">
                          <a:solidFill>
                            <a:schemeClr val="tx1"/>
                          </a:solidFill>
                          <a:effectLst/>
                          <a:latin typeface="Calibri" panose="020F0502020204030204" pitchFamily="34" charset="0"/>
                          <a:ea typeface="+mn-ea"/>
                          <a:cs typeface="Calibri" panose="020F0502020204030204" pitchFamily="34" charset="0"/>
                        </a:rPr>
                        <a:t>, </a:t>
                      </a:r>
                      <a:r>
                        <a:rPr lang="sr-Cyrl-RS" sz="1800" b="1" kern="1200" dirty="0">
                          <a:solidFill>
                            <a:schemeClr val="tx1"/>
                          </a:solidFill>
                          <a:effectLst/>
                          <a:latin typeface="Calibri" panose="020F0502020204030204" pitchFamily="34" charset="0"/>
                          <a:ea typeface="+mn-ea"/>
                          <a:cs typeface="Calibri" panose="020F0502020204030204" pitchFamily="34" charset="0"/>
                        </a:rPr>
                        <a:t>Б</a:t>
                      </a:r>
                      <a:r>
                        <a:rPr lang="sr-Latn-RS" sz="1800" b="1" kern="1200" dirty="0">
                          <a:solidFill>
                            <a:schemeClr val="tx1"/>
                          </a:solidFill>
                          <a:effectLst/>
                          <a:latin typeface="Calibri" panose="020F0502020204030204" pitchFamily="34" charset="0"/>
                          <a:ea typeface="+mn-ea"/>
                          <a:cs typeface="Calibri" panose="020F0502020204030204" pitchFamily="34" charset="0"/>
                        </a:rPr>
                        <a:t>3</a:t>
                      </a:r>
                      <a:r>
                        <a:rPr lang="sr-Cyrl-RS" sz="1800" b="1" kern="1200" dirty="0">
                          <a:solidFill>
                            <a:schemeClr val="tx1"/>
                          </a:solidFill>
                          <a:effectLst/>
                          <a:latin typeface="Calibri" panose="020F0502020204030204" pitchFamily="34" charset="0"/>
                          <a:ea typeface="+mn-ea"/>
                          <a:cs typeface="Calibri" panose="020F0502020204030204" pitchFamily="34" charset="0"/>
                        </a:rPr>
                        <a:t>, </a:t>
                      </a:r>
                      <a:r>
                        <a:rPr lang="ru-RU" sz="1800" b="1" kern="1200" dirty="0">
                          <a:solidFill>
                            <a:schemeClr val="tx1"/>
                          </a:solidFill>
                          <a:effectLst/>
                          <a:latin typeface="Calibri" panose="020F0502020204030204" pitchFamily="34" charset="0"/>
                          <a:ea typeface="+mn-ea"/>
                          <a:cs typeface="Calibri" panose="020F0502020204030204" pitchFamily="34" charset="0"/>
                        </a:rPr>
                        <a:t>Б</a:t>
                      </a:r>
                      <a:r>
                        <a:rPr lang="sr-Latn-RS" sz="1800" b="1" kern="1200" dirty="0">
                          <a:solidFill>
                            <a:schemeClr val="tx1"/>
                          </a:solidFill>
                          <a:effectLst/>
                          <a:latin typeface="Calibri" panose="020F0502020204030204" pitchFamily="34" charset="0"/>
                          <a:ea typeface="+mn-ea"/>
                          <a:cs typeface="Calibri" panose="020F0502020204030204" pitchFamily="34" charset="0"/>
                        </a:rPr>
                        <a:t>4</a:t>
                      </a:r>
                      <a:r>
                        <a:rPr lang="ru-RU" sz="1800" b="1" kern="1200" dirty="0">
                          <a:solidFill>
                            <a:schemeClr val="tx1"/>
                          </a:solidFill>
                          <a:effectLst/>
                          <a:latin typeface="Calibri" panose="020F0502020204030204" pitchFamily="34" charset="0"/>
                          <a:ea typeface="+mn-ea"/>
                          <a:cs typeface="Calibri" panose="020F0502020204030204" pitchFamily="34" charset="0"/>
                        </a:rPr>
                        <a:t>, Б</a:t>
                      </a:r>
                      <a:r>
                        <a:rPr lang="sr-Latn-RS" sz="1800" b="1" kern="1200" dirty="0">
                          <a:solidFill>
                            <a:schemeClr val="tx1"/>
                          </a:solidFill>
                          <a:effectLst/>
                          <a:latin typeface="Calibri" panose="020F0502020204030204" pitchFamily="34" charset="0"/>
                          <a:ea typeface="+mn-ea"/>
                          <a:cs typeface="Calibri" panose="020F0502020204030204" pitchFamily="34" charset="0"/>
                        </a:rPr>
                        <a:t>9</a:t>
                      </a:r>
                      <a:endParaRPr kumimoji="0" lang="en-US" altLang="en-US" sz="1800" b="1"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90000" marR="900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457200"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r-Cyrl-RS" altLang="en-US" sz="1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Најмање 3 са збирне листе А и Б</a:t>
                      </a:r>
                      <a:endParaRPr kumimoji="0" lang="en-US" altLang="en-US" sz="1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90000" marR="900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88137285"/>
                  </a:ext>
                </a:extLst>
              </a:tr>
            </a:tbl>
          </a:graphicData>
        </a:graphic>
      </p:graphicFrame>
    </p:spTree>
    <p:extLst>
      <p:ext uri="{BB962C8B-B14F-4D97-AF65-F5344CB8AC3E}">
        <p14:creationId xmlns:p14="http://schemas.microsoft.com/office/powerpoint/2010/main" val="2240742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ED92A-2986-5726-BD06-54E99A9D148C}"/>
              </a:ext>
            </a:extLst>
          </p:cNvPr>
          <p:cNvSpPr>
            <a:spLocks noGrp="1"/>
          </p:cNvSpPr>
          <p:nvPr>
            <p:ph type="title"/>
          </p:nvPr>
        </p:nvSpPr>
        <p:spPr/>
        <p:txBody>
          <a:bodyPr>
            <a:normAutofit fontScale="90000"/>
          </a:bodyPr>
          <a:lstStyle/>
          <a:p>
            <a:r>
              <a:rPr lang="sr-Cyrl-RS" dirty="0"/>
              <a:t>ИЗБОР У ЗВАЊЕ виши НАУЧНИ САрадник (НОВИ ПРАВИЛНИК)</a:t>
            </a:r>
            <a:endParaRPr lang="en-GB" dirty="0"/>
          </a:p>
        </p:txBody>
      </p:sp>
      <p:sp>
        <p:nvSpPr>
          <p:cNvPr id="3" name="Content Placeholder 2">
            <a:extLst>
              <a:ext uri="{FF2B5EF4-FFF2-40B4-BE49-F238E27FC236}">
                <a16:creationId xmlns:a16="http://schemas.microsoft.com/office/drawing/2014/main" id="{BBC7BB00-DAC7-2C90-18B5-64E5B38C722D}"/>
              </a:ext>
            </a:extLst>
          </p:cNvPr>
          <p:cNvSpPr>
            <a:spLocks noGrp="1"/>
          </p:cNvSpPr>
          <p:nvPr>
            <p:ph idx="1"/>
          </p:nvPr>
        </p:nvSpPr>
        <p:spPr/>
        <p:txBody>
          <a:bodyPr>
            <a:normAutofit fontScale="92500" lnSpcReduction="10000"/>
          </a:bodyPr>
          <a:lstStyle/>
          <a:p>
            <a:r>
              <a:rPr lang="sr-Cyrl-RS" dirty="0"/>
              <a:t>А1 – РУКОВОЂЕЊЕ ПРОЈЕКТОМ (</a:t>
            </a:r>
            <a:r>
              <a:rPr lang="en-US" dirty="0"/>
              <a:t>PoC- </a:t>
            </a:r>
            <a:r>
              <a:rPr lang="sr-Cyrl-RS" dirty="0"/>
              <a:t>Фонд за иновациону делатност и Интерни позив</a:t>
            </a:r>
            <a:r>
              <a:rPr lang="en-US" dirty="0"/>
              <a:t> </a:t>
            </a:r>
            <a:r>
              <a:rPr lang="en-US" dirty="0" err="1"/>
              <a:t>IPBa</a:t>
            </a:r>
            <a:r>
              <a:rPr lang="sr-Cyrl-RS" dirty="0"/>
              <a:t>)</a:t>
            </a:r>
          </a:p>
          <a:p>
            <a:r>
              <a:rPr lang="sr-Cyrl-RS" dirty="0"/>
              <a:t>Б1 – ЦИТИРАНОСТ ПРЕКО 50 ЦИТАТА БЕЗ АУТОЦИТАТА (133)</a:t>
            </a:r>
          </a:p>
          <a:p>
            <a:r>
              <a:rPr lang="sr-Cyrl-RS" dirty="0"/>
              <a:t>Б2 – МЕЂУНАРОДНА НАУЧНА САРАДЊА (учешће на билатералама између Србије и Немачке- Технички универзитет у Дрездену, Србије и Аустрије- </a:t>
            </a:r>
            <a:r>
              <a:rPr lang="ru-RU"/>
              <a:t>Монтануниверзитет </a:t>
            </a:r>
            <a:r>
              <a:rPr lang="ru-RU" dirty="0"/>
              <a:t>у Леобену</a:t>
            </a:r>
            <a:r>
              <a:rPr lang="sr-Cyrl-RS" dirty="0"/>
              <a:t>)</a:t>
            </a:r>
          </a:p>
          <a:p>
            <a:r>
              <a:rPr lang="sr-Cyrl-RS" dirty="0"/>
              <a:t>Б3 – РУКОВОЂЕЊЕ РАДНИМ ПАКЕТИМА</a:t>
            </a:r>
            <a:r>
              <a:rPr lang="sr-Latn-RS" dirty="0"/>
              <a:t> (</a:t>
            </a:r>
            <a:r>
              <a:rPr lang="sr-Cyrl-RS" dirty="0"/>
              <a:t>Радни пакет у оквиру програма</a:t>
            </a:r>
            <a:r>
              <a:rPr lang="sr-Latn-RS" dirty="0"/>
              <a:t> PRIZMA </a:t>
            </a:r>
            <a:r>
              <a:rPr lang="sr-Cyrl-RS" dirty="0"/>
              <a:t>Фонда за науку</a:t>
            </a:r>
            <a:r>
              <a:rPr lang="sr-Latn-RS" dirty="0"/>
              <a:t>)</a:t>
            </a:r>
            <a:endParaRPr lang="sr-Cyrl-RS" dirty="0"/>
          </a:p>
          <a:p>
            <a:r>
              <a:rPr lang="sr-Cyrl-RS" dirty="0"/>
              <a:t>Б4 – ПРЕДАВАЊА ПО ПОЗИВУ (ОСИМ НА КОНФЕРЕНЦИЈАМА) (</a:t>
            </a:r>
            <a:r>
              <a:rPr lang="ru-RU" dirty="0"/>
              <a:t>Монтануниверзитет</a:t>
            </a:r>
            <a:r>
              <a:rPr lang="sr-Cyrl-RS" dirty="0"/>
              <a:t> (</a:t>
            </a:r>
            <a:r>
              <a:rPr lang="en-US" dirty="0" err="1"/>
              <a:t>Montanuniversit</a:t>
            </a:r>
            <a:r>
              <a:rPr lang="ru-RU" dirty="0"/>
              <a:t>ä</a:t>
            </a:r>
            <a:r>
              <a:rPr lang="en-US" dirty="0"/>
              <a:t>t</a:t>
            </a:r>
            <a:r>
              <a:rPr lang="sr-Cyrl-RS" dirty="0"/>
              <a:t>)</a:t>
            </a:r>
            <a:r>
              <a:rPr lang="ru-RU" dirty="0"/>
              <a:t> у Леобену, Аустрија</a:t>
            </a:r>
            <a:r>
              <a:rPr lang="sr-Cyrl-RS" dirty="0"/>
              <a:t>)</a:t>
            </a:r>
          </a:p>
          <a:p>
            <a:r>
              <a:rPr lang="sr-Cyrl-RS" dirty="0"/>
              <a:t>Б9 – ДОПРИНОС РАЗВОЈУ ОДГОВАРАЈУЋЕГ НАУЧНОГ ПРАВЦА (развој методе употребе наноматеријала код импрегнације дрвета са циљем побољшања биолошке отпорности и ојачања дрвета)</a:t>
            </a:r>
            <a:endParaRPr lang="en-GB" dirty="0"/>
          </a:p>
        </p:txBody>
      </p:sp>
      <p:sp>
        <p:nvSpPr>
          <p:cNvPr id="4" name="Text Placeholder 3">
            <a:extLst>
              <a:ext uri="{FF2B5EF4-FFF2-40B4-BE49-F238E27FC236}">
                <a16:creationId xmlns:a16="http://schemas.microsoft.com/office/drawing/2014/main" id="{C9A5D500-280A-07EE-15C6-533044DDA742}"/>
              </a:ext>
            </a:extLst>
          </p:cNvPr>
          <p:cNvSpPr>
            <a:spLocks noGrp="1"/>
          </p:cNvSpPr>
          <p:nvPr>
            <p:ph type="body" sz="quarter" idx="13"/>
          </p:nvPr>
        </p:nvSpPr>
        <p:spPr/>
        <p:txBody>
          <a:bodyPr/>
          <a:lstStyle/>
          <a:p>
            <a:r>
              <a:rPr lang="sr-Cyrl-RS" dirty="0"/>
              <a:t>др Ивана Милошевић</a:t>
            </a:r>
            <a:endParaRPr lang="en-GB" dirty="0"/>
          </a:p>
        </p:txBody>
      </p:sp>
      <p:sp>
        <p:nvSpPr>
          <p:cNvPr id="5" name="Text Placeholder 4">
            <a:extLst>
              <a:ext uri="{FF2B5EF4-FFF2-40B4-BE49-F238E27FC236}">
                <a16:creationId xmlns:a16="http://schemas.microsoft.com/office/drawing/2014/main" id="{5804E30E-A725-8376-F72A-91102E18AF7C}"/>
              </a:ext>
            </a:extLst>
          </p:cNvPr>
          <p:cNvSpPr>
            <a:spLocks noGrp="1"/>
          </p:cNvSpPr>
          <p:nvPr>
            <p:ph type="body" sz="quarter" idx="14"/>
          </p:nvPr>
        </p:nvSpPr>
        <p:spPr/>
        <p:txBody>
          <a:bodyPr/>
          <a:lstStyle/>
          <a:p>
            <a:r>
              <a:rPr lang="sr-Cyrl-RS" dirty="0"/>
              <a:t>КВАЛИТАТИВНИ УСЛОВИ</a:t>
            </a:r>
            <a:endParaRPr lang="en-GB" dirty="0"/>
          </a:p>
        </p:txBody>
      </p:sp>
    </p:spTree>
    <p:extLst>
      <p:ext uri="{BB962C8B-B14F-4D97-AF65-F5344CB8AC3E}">
        <p14:creationId xmlns:p14="http://schemas.microsoft.com/office/powerpoint/2010/main" val="883500321"/>
      </p:ext>
    </p:extLst>
  </p:cSld>
  <p:clrMapOvr>
    <a:masterClrMapping/>
  </p:clrMapOvr>
</p:sld>
</file>

<file path=ppt/theme/theme1.xml><?xml version="1.0" encoding="utf-8"?>
<a:theme xmlns:a="http://schemas.openxmlformats.org/drawingml/2006/main" name="DividendVTI">
  <a:themeElements>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txDef>
      <a:spPr/>
      <a:bodyPr vert="horz" lIns="91440" tIns="45720" rIns="91440" bIns="45720" rtlCol="0" anchor="b">
        <a:normAutofit/>
      </a:bodyPr>
      <a:lstStyle>
        <a:defPPr algn="l">
          <a:defRPr sz="2400" b="0" dirty="0" smtClean="0"/>
        </a:defPPr>
      </a:lstStyle>
    </a:txDef>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BD2D995-20F0-4C14-BF62-1248AB4B484D}">
  <ds:schemaRefs>
    <ds:schemaRef ds:uri="http://purl.org/dc/elements/1.1/"/>
    <ds:schemaRef ds:uri="71af3243-3dd4-4a8d-8c0d-dd76da1f02a5"/>
    <ds:schemaRef ds:uri="http://www.w3.org/XML/1998/namespace"/>
    <ds:schemaRef ds:uri="16c05727-aa75-4e4a-9b5f-8a80a1165891"/>
    <ds:schemaRef ds:uri="http://purl.org/dc/term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BB3242A4-1E6A-4E02-809C-4A24066EC01D}">
  <ds:schemaRefs>
    <ds:schemaRef ds:uri="http://schemas.microsoft.com/sharepoint/v3/contenttype/forms"/>
  </ds:schemaRefs>
</ds:datastoreItem>
</file>

<file path=customXml/itemProps3.xml><?xml version="1.0" encoding="utf-8"?>
<ds:datastoreItem xmlns:ds="http://schemas.openxmlformats.org/officeDocument/2006/customXml" ds:itemID="{965255AC-12AC-4323-AA35-9BAC798B66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{C16AFF45-C899-4934-878B-CD75F6A48F8C}tf67061901_win32</Template>
  <TotalTime>456</TotalTime>
  <Words>768</Words>
  <Application>Microsoft Office PowerPoint</Application>
  <PresentationFormat>Widescreen</PresentationFormat>
  <Paragraphs>72</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Calibri</vt:lpstr>
      <vt:lpstr>Century Gothic</vt:lpstr>
      <vt:lpstr>Franklin Gothic Book</vt:lpstr>
      <vt:lpstr>Verdana</vt:lpstr>
      <vt:lpstr>Wingdings 2</vt:lpstr>
      <vt:lpstr>DividendVTI</vt:lpstr>
      <vt:lpstr>ИЗБОР У ЗВАЊЕ</vt:lpstr>
      <vt:lpstr>Избор у звање Виши научни сарадник</vt:lpstr>
      <vt:lpstr>избор у звање виши научни сарадник</vt:lpstr>
      <vt:lpstr>избор у звање виши научни сарадник</vt:lpstr>
      <vt:lpstr>Избор у звање виши научни сарадник</vt:lpstr>
      <vt:lpstr>Избор у звање виши научни сарадник</vt:lpstr>
      <vt:lpstr>ИЗБОР У ЗВАЊЕ виши НАУЧНИ САрадник (НОВИ ПРАВИЛНИК)</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Lorem Ipsum</dc:title>
  <dc:creator>Andreja</dc:creator>
  <cp:lastModifiedBy>Ivana Milosevic</cp:lastModifiedBy>
  <cp:revision>221</cp:revision>
  <dcterms:created xsi:type="dcterms:W3CDTF">2021-08-05T12:39:25Z</dcterms:created>
  <dcterms:modified xsi:type="dcterms:W3CDTF">2025-11-07T08:38:39Z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