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Реизбор у звање истраживач сарадник</a:t>
            </a:r>
            <a:br>
              <a:rPr lang="en-US" sz="3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3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кандидат: Иван Радојичић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 txBox="1">
            <a:spLocks noGrp="1"/>
          </p:cNvSpPr>
          <p:nvPr>
            <p:ph type="body" idx="1"/>
          </p:nvPr>
        </p:nvSpPr>
        <p:spPr>
          <a:xfrm>
            <a:off x="431300" y="1489050"/>
            <a:ext cx="6715800" cy="52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Иван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Радојичић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је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рођен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у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Чачку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1980г. У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Ужицу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је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завршио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основну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школу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Гимназију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2010.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године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r-Cyrl-R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је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дипломирао</a:t>
            </a:r>
            <a:r>
              <a:rPr lang="sr-Cyrl-R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Физичком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факултету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Универзитета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у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Београду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са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просечном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оценом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8,68.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Од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јануара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2012.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године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је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уписан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Докторске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академске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студије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Физичког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факултета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Универзитета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у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Београду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смер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Квантна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оптика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ласери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Објављени</a:t>
            </a:r>
            <a:r>
              <a:rPr lang="en-US" sz="11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1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научни</a:t>
            </a:r>
            <a:r>
              <a:rPr lang="en-US" sz="11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1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радови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 </a:t>
            </a:r>
            <a:r>
              <a:rPr lang="en-US" sz="11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Gharavipour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C </a:t>
            </a:r>
            <a:r>
              <a:rPr lang="en-US" sz="11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Affolderbach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F </a:t>
            </a:r>
            <a:r>
              <a:rPr lang="en-US" sz="11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Gruet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I S </a:t>
            </a:r>
            <a:r>
              <a:rPr lang="en-US" sz="11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Radojičić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 J </a:t>
            </a:r>
            <a:r>
              <a:rPr lang="en-US" sz="11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Krmpot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B M </a:t>
            </a:r>
            <a:r>
              <a:rPr lang="en-US" sz="11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Jelenković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G </a:t>
            </a:r>
            <a:r>
              <a:rPr lang="en-US" sz="11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Mileti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 dirty="0"/>
          </a:p>
          <a:p>
            <a:pPr marL="0" marR="0" lvl="0" indent="0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Optically-detected spin-echo method for relaxation times measurements in a </a:t>
            </a:r>
            <a:r>
              <a:rPr lang="en-US" sz="11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Rb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atomic vapor,</a:t>
            </a:r>
            <a:endParaRPr dirty="0"/>
          </a:p>
          <a:p>
            <a:pPr marL="0" marR="0" lvl="0" indent="0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Journal of Physics, 19, 10.1088/1367-2630/aa73c2, Jun2017.</a:t>
            </a:r>
            <a:endParaRPr dirty="0"/>
          </a:p>
          <a:p>
            <a:pPr marL="342900" marR="0" lvl="0" indent="-342900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Ivan S. </a:t>
            </a:r>
            <a:r>
              <a:rPr lang="en-US" sz="11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Radojičić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Milan </a:t>
            </a:r>
            <a:r>
              <a:rPr lang="en-US" sz="11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Radonjić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Marina M. </a:t>
            </a:r>
            <a:r>
              <a:rPr lang="en-US" sz="11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Lekić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Zoran D. </a:t>
            </a:r>
            <a:r>
              <a:rPr lang="en-US" sz="11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Grujić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Dragan </a:t>
            </a:r>
            <a:r>
              <a:rPr lang="en-US" sz="11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Lukić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Branislav</a:t>
            </a:r>
            <a:endParaRPr dirty="0"/>
          </a:p>
          <a:p>
            <a:pPr marL="0" marR="0" lvl="0" indent="0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Jelenković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Raman-Ramsey electromagnetically induced transparency in the configuration of</a:t>
            </a:r>
            <a:endParaRPr dirty="0"/>
          </a:p>
          <a:p>
            <a:pPr marL="0" marR="0" lvl="0" indent="0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counterpropagating pump and probe in vacuum </a:t>
            </a:r>
            <a:r>
              <a:rPr lang="en-US" sz="11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Rb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cell, Journal of the Optical Society of</a:t>
            </a:r>
            <a:endParaRPr dirty="0"/>
          </a:p>
          <a:p>
            <a:pPr marL="0" marR="0" lvl="0" indent="0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America B: Optical Physics, Optical Society of America, 32, 3, pp. 426 - 430, 0740-3224,</a:t>
            </a:r>
            <a:endParaRPr dirty="0"/>
          </a:p>
          <a:p>
            <a:pPr marL="0" marR="0" lvl="0" indent="0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10.1364/JOSAB.32.000426, 2015.</a:t>
            </a: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n-US" sz="11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Bojan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1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Zlatković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Aleksandar </a:t>
            </a:r>
            <a:r>
              <a:rPr lang="en-US" sz="11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Krmpot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Ivan </a:t>
            </a:r>
            <a:r>
              <a:rPr lang="en-US" sz="11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Radojičić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1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Dušan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1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Arsenović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Milan </a:t>
            </a:r>
            <a:r>
              <a:rPr lang="en-US" sz="11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Minić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Branislav</a:t>
            </a:r>
            <a:endParaRPr dirty="0"/>
          </a:p>
          <a:p>
            <a:pPr marL="0" marR="0" lvl="0" indent="0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Jelenković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Slow and Stored Light in Amplifying Four Way Mixing Process, 2016 18th</a:t>
            </a:r>
            <a:endParaRPr dirty="0"/>
          </a:p>
          <a:p>
            <a:pPr marL="0" marR="0" lvl="0" indent="0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International Conference on Transparent Optical Networks (ICTON), IEEE, x, pp. 1 - 3, ISSN:</a:t>
            </a:r>
            <a:endParaRPr dirty="0"/>
          </a:p>
          <a:p>
            <a:pPr marL="0" marR="0" lvl="0" indent="0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2161-2064, 10.1109/ICTON.2016.7550577, </a:t>
            </a:r>
            <a:r>
              <a:rPr lang="en-US" sz="11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Италија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10. - 14. Jul, 2016</a:t>
            </a: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22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Комисија</a:t>
            </a:r>
            <a:r>
              <a:rPr lang="en-US" sz="11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-US" sz="1100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др</a:t>
            </a:r>
            <a:r>
              <a:rPr lang="en-US" sz="11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100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Бранислав</a:t>
            </a:r>
            <a:r>
              <a:rPr lang="en-US" sz="11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100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Јеленковић</a:t>
            </a:r>
            <a:r>
              <a:rPr lang="en-US" sz="11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(ИФ), </a:t>
            </a:r>
            <a:r>
              <a:rPr lang="en-US" sz="1100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др</a:t>
            </a:r>
            <a:r>
              <a:rPr lang="en-US" sz="11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100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Дејан</a:t>
            </a:r>
            <a:r>
              <a:rPr lang="en-US" sz="11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100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Пантелић</a:t>
            </a:r>
            <a:r>
              <a:rPr lang="en-US" sz="11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(ИФ), </a:t>
            </a:r>
            <a:r>
              <a:rPr lang="en-US" sz="1100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др</a:t>
            </a:r>
            <a:r>
              <a:rPr lang="en-US" sz="11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100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Милорад</a:t>
            </a:r>
            <a:r>
              <a:rPr lang="en-US" sz="11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100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Курајица</a:t>
            </a:r>
            <a:r>
              <a:rPr lang="en-US" sz="11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(ФФ)</a:t>
            </a:r>
            <a:endParaRPr dirty="0"/>
          </a:p>
          <a:p>
            <a:pPr marL="0" marR="0" lvl="0" indent="0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26350" y="152400"/>
            <a:ext cx="1365250" cy="1182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13107" y="1417638"/>
            <a:ext cx="1778493" cy="20423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285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Реизбор у звање истраживач сарадник кандидат: Иван Радојичић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Реизбор у звање истраживач сарадник кандидат: Иван Радојичић</dc:title>
  <cp:lastModifiedBy>Senka Cuk</cp:lastModifiedBy>
  <cp:revision>1</cp:revision>
  <dcterms:modified xsi:type="dcterms:W3CDTF">2018-10-19T10:29:48Z</dcterms:modified>
</cp:coreProperties>
</file>