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9A17C6-51B2-49B7-A112-2C4EA2D081D1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66D388-BFB7-425F-822E-7598D2167C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003425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/>
              <a:t>Parallel Computing (image processing) </a:t>
            </a:r>
            <a:r>
              <a:rPr lang="en-US" sz="3500" dirty="0"/>
              <a:t>based on</a:t>
            </a:r>
            <a:br>
              <a:rPr lang="en-US" sz="3500" dirty="0"/>
            </a:br>
            <a:r>
              <a:rPr lang="en-US" sz="3500" dirty="0" smtClean="0"/>
              <a:t>GPU </a:t>
            </a:r>
            <a:r>
              <a:rPr lang="en-US" sz="3500" dirty="0"/>
              <a:t>using </a:t>
            </a:r>
            <a:r>
              <a:rPr lang="en-US" sz="3500" dirty="0" smtClean="0"/>
              <a:t>CUDA and </a:t>
            </a:r>
            <a:r>
              <a:rPr lang="en-US" sz="3500" dirty="0" err="1" smtClean="0"/>
              <a:t>OpenMP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1143001"/>
          </a:xfrm>
        </p:spPr>
        <p:txBody>
          <a:bodyPr>
            <a:noAutofit/>
          </a:bodyPr>
          <a:lstStyle/>
          <a:p>
            <a:pPr algn="l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Punoi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		         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Udhehoqi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Enid GJOLEKA		            		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Prof.Dr.Betim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CICO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Kerkesa</a:t>
            </a:r>
            <a:r>
              <a:rPr lang="en-US" sz="2400" dirty="0" smtClean="0"/>
              <a:t> per </a:t>
            </a:r>
            <a:r>
              <a:rPr lang="en-US" sz="2400" dirty="0" err="1" smtClean="0"/>
              <a:t>perpunim</a:t>
            </a:r>
            <a:r>
              <a:rPr lang="en-US" sz="2400" dirty="0" smtClean="0"/>
              <a:t> </a:t>
            </a:r>
            <a:r>
              <a:rPr lang="en-US" sz="2400" dirty="0" err="1" smtClean="0"/>
              <a:t>paralel</a:t>
            </a:r>
            <a:r>
              <a:rPr lang="en-US" sz="2400" dirty="0" smtClean="0"/>
              <a:t> ne </a:t>
            </a:r>
            <a:r>
              <a:rPr lang="en-US" sz="2400" dirty="0" err="1" smtClean="0"/>
              <a:t>afate</a:t>
            </a:r>
            <a:r>
              <a:rPr lang="en-US" sz="2400" dirty="0" smtClean="0"/>
              <a:t> </a:t>
            </a:r>
            <a:r>
              <a:rPr lang="en-US" sz="2400" dirty="0" err="1" smtClean="0"/>
              <a:t>kohore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shkurtra</a:t>
            </a:r>
            <a:r>
              <a:rPr lang="en-US" sz="2400" dirty="0" smtClean="0"/>
              <a:t> ka </a:t>
            </a:r>
            <a:r>
              <a:rPr lang="en-US" sz="2400" dirty="0" err="1" smtClean="0"/>
              <a:t>cuar</a:t>
            </a:r>
            <a:r>
              <a:rPr lang="en-US" sz="2400" dirty="0" smtClean="0"/>
              <a:t> ne </a:t>
            </a:r>
            <a:r>
              <a:rPr lang="en-US" sz="2400" dirty="0" err="1" smtClean="0"/>
              <a:t>nevojen</a:t>
            </a:r>
            <a:r>
              <a:rPr lang="en-US" sz="2400" dirty="0" smtClean="0"/>
              <a:t> e </a:t>
            </a:r>
            <a:r>
              <a:rPr lang="en-US" sz="2400" dirty="0" err="1" smtClean="0"/>
              <a:t>perdorimit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GPU per </a:t>
            </a:r>
            <a:r>
              <a:rPr lang="en-US" sz="2400" dirty="0" err="1" smtClean="0"/>
              <a:t>kete</a:t>
            </a:r>
            <a:r>
              <a:rPr lang="en-US" sz="2400" dirty="0" smtClean="0"/>
              <a:t> </a:t>
            </a:r>
            <a:r>
              <a:rPr lang="en-US" sz="2400" dirty="0" err="1" smtClean="0"/>
              <a:t>qellim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Gpu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pasoje</a:t>
            </a:r>
            <a:r>
              <a:rPr lang="en-US" sz="2400" dirty="0" smtClean="0"/>
              <a:t> e </a:t>
            </a:r>
            <a:r>
              <a:rPr lang="en-US" sz="2400" dirty="0" err="1" smtClean="0"/>
              <a:t>arkitetures</a:t>
            </a:r>
            <a:r>
              <a:rPr lang="en-US" sz="2400" dirty="0" smtClean="0"/>
              <a:t> se </a:t>
            </a:r>
            <a:r>
              <a:rPr lang="en-US" sz="2400" dirty="0" err="1" smtClean="0"/>
              <a:t>saj</a:t>
            </a:r>
            <a:r>
              <a:rPr lang="en-US" sz="2400" dirty="0" smtClean="0"/>
              <a:t> </a:t>
            </a:r>
            <a:r>
              <a:rPr lang="en-US" sz="2400" dirty="0" err="1" smtClean="0"/>
              <a:t>mund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procesoj</a:t>
            </a:r>
            <a:r>
              <a:rPr lang="en-US" sz="2400" dirty="0" smtClean="0"/>
              <a:t> </a:t>
            </a:r>
            <a:r>
              <a:rPr lang="en-US" sz="2400" dirty="0" err="1" smtClean="0"/>
              <a:t>shume</a:t>
            </a:r>
            <a:r>
              <a:rPr lang="en-US" sz="2400" dirty="0" smtClean="0"/>
              <a:t> thread-e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ti</a:t>
            </a:r>
            <a:r>
              <a:rPr lang="en-US" sz="2400" dirty="0" smtClean="0"/>
              <a:t> </a:t>
            </a:r>
            <a:r>
              <a:rPr lang="en-US" sz="2400" dirty="0" err="1" smtClean="0"/>
              <a:t>ekzekutoj</a:t>
            </a:r>
            <a:r>
              <a:rPr lang="en-US" sz="2400" dirty="0" smtClean="0"/>
              <a:t> </a:t>
            </a:r>
            <a:r>
              <a:rPr lang="en-US" sz="2400" dirty="0" err="1" smtClean="0"/>
              <a:t>njekohesisht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 </a:t>
            </a:r>
            <a:r>
              <a:rPr lang="en-US" sz="2400" dirty="0" err="1" smtClean="0"/>
              <a:t>kete</a:t>
            </a:r>
            <a:r>
              <a:rPr lang="en-US" sz="2400" dirty="0" smtClean="0"/>
              <a:t> </a:t>
            </a:r>
            <a:r>
              <a:rPr lang="en-US" sz="2400" dirty="0" err="1" smtClean="0"/>
              <a:t>teme</a:t>
            </a:r>
            <a:r>
              <a:rPr lang="en-US" sz="2400" dirty="0" smtClean="0"/>
              <a:t> </a:t>
            </a:r>
            <a:r>
              <a:rPr lang="en-US" sz="2400" dirty="0" err="1" smtClean="0"/>
              <a:t>diplome</a:t>
            </a:r>
            <a:r>
              <a:rPr lang="en-US" sz="2400" dirty="0" smtClean="0"/>
              <a:t> do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perdorim</a:t>
            </a:r>
            <a:r>
              <a:rPr lang="en-US" sz="2400" dirty="0" smtClean="0"/>
              <a:t> </a:t>
            </a:r>
            <a:r>
              <a:rPr lang="en-US" sz="2400" dirty="0" err="1" smtClean="0"/>
              <a:t>nje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algoritem</a:t>
            </a:r>
            <a:r>
              <a:rPr lang="en-US" sz="2400" dirty="0" smtClean="0"/>
              <a:t> per </a:t>
            </a:r>
            <a:r>
              <a:rPr lang="en-US" sz="2400" dirty="0" err="1" smtClean="0"/>
              <a:t>procesim</a:t>
            </a:r>
            <a:r>
              <a:rPr lang="en-US" sz="2400" dirty="0" smtClean="0"/>
              <a:t> figure(DCT/IDCT) per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prezantuar</a:t>
            </a:r>
            <a:r>
              <a:rPr lang="en-US" sz="2400" dirty="0" smtClean="0"/>
              <a:t> </a:t>
            </a:r>
            <a:r>
              <a:rPr lang="en-US" sz="2400" dirty="0" err="1" smtClean="0"/>
              <a:t>perpunimin</a:t>
            </a:r>
            <a:r>
              <a:rPr lang="en-US" sz="2400" dirty="0" smtClean="0"/>
              <a:t> </a:t>
            </a:r>
            <a:r>
              <a:rPr lang="en-US" sz="2400" dirty="0" err="1" smtClean="0"/>
              <a:t>paralel</a:t>
            </a:r>
            <a:r>
              <a:rPr lang="en-US" sz="2400" dirty="0" smtClean="0"/>
              <a:t> ne GPU.</a:t>
            </a:r>
          </a:p>
          <a:p>
            <a:r>
              <a:rPr lang="en-US" sz="2400" dirty="0" err="1" smtClean="0"/>
              <a:t>Teknologjia</a:t>
            </a:r>
            <a:r>
              <a:rPr lang="en-US" sz="2400" dirty="0" smtClean="0"/>
              <a:t> e </a:t>
            </a:r>
            <a:r>
              <a:rPr lang="en-US" sz="2400" dirty="0" err="1" smtClean="0"/>
              <a:t>perpunimit</a:t>
            </a:r>
            <a:r>
              <a:rPr lang="en-US" sz="2400" dirty="0" smtClean="0"/>
              <a:t> ne </a:t>
            </a:r>
            <a:r>
              <a:rPr lang="en-US" sz="2400" dirty="0" err="1" smtClean="0"/>
              <a:t>paralel</a:t>
            </a:r>
            <a:r>
              <a:rPr lang="en-US" sz="2400" dirty="0" smtClean="0"/>
              <a:t> </a:t>
            </a:r>
            <a:r>
              <a:rPr lang="en-US" sz="2400" dirty="0" err="1" smtClean="0"/>
              <a:t>bazohet</a:t>
            </a:r>
            <a:r>
              <a:rPr lang="en-US" sz="2400" dirty="0" smtClean="0"/>
              <a:t> </a:t>
            </a:r>
            <a:r>
              <a:rPr lang="en-US" sz="2400" dirty="0" err="1" smtClean="0"/>
              <a:t>mbi</a:t>
            </a:r>
            <a:r>
              <a:rPr lang="en-US" sz="2400" dirty="0" smtClean="0"/>
              <a:t> </a:t>
            </a:r>
            <a:r>
              <a:rPr lang="en-US" sz="2400" dirty="0"/>
              <a:t>Compute </a:t>
            </a:r>
            <a:r>
              <a:rPr lang="en-US" sz="2400" dirty="0" err="1"/>
              <a:t>Unied</a:t>
            </a:r>
            <a:r>
              <a:rPr lang="en-US" sz="2400" dirty="0"/>
              <a:t> Device Architecture (CUDA</a:t>
            </a:r>
            <a:r>
              <a:rPr lang="en-US" sz="2400" dirty="0" smtClean="0"/>
              <a:t>) dh </a:t>
            </a:r>
            <a:r>
              <a:rPr lang="en-US" sz="2400" dirty="0" err="1" smtClean="0"/>
              <a:t>OpenMP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 </a:t>
            </a:r>
            <a:r>
              <a:rPr lang="en-US" sz="2400" dirty="0" err="1" smtClean="0"/>
              <a:t>vijim</a:t>
            </a:r>
            <a:r>
              <a:rPr lang="en-US" sz="2400" dirty="0" smtClean="0"/>
              <a:t> </a:t>
            </a:r>
            <a:r>
              <a:rPr lang="en-US" sz="2400" dirty="0" err="1" smtClean="0"/>
              <a:t>prezantohen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disa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strategji</a:t>
            </a:r>
            <a:r>
              <a:rPr lang="en-US" sz="2400" dirty="0" smtClean="0"/>
              <a:t> per </a:t>
            </a:r>
            <a:r>
              <a:rPr lang="en-US" sz="2400" dirty="0" err="1" smtClean="0"/>
              <a:t>optimizimin</a:t>
            </a:r>
            <a:r>
              <a:rPr lang="en-US" sz="2400" dirty="0" smtClean="0"/>
              <a:t> e </a:t>
            </a:r>
            <a:r>
              <a:rPr lang="en-US" sz="2400" dirty="0" err="1" smtClean="0"/>
              <a:t>metejshem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performances.</a:t>
            </a:r>
          </a:p>
          <a:p>
            <a:r>
              <a:rPr lang="en-US" sz="2400" dirty="0" smtClean="0"/>
              <a:t>Do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behen</a:t>
            </a:r>
            <a:r>
              <a:rPr lang="en-US" sz="2400" dirty="0" smtClean="0"/>
              <a:t> </a:t>
            </a:r>
            <a:r>
              <a:rPr lang="en-US" sz="2400" dirty="0" err="1" smtClean="0"/>
              <a:t>krahasime</a:t>
            </a:r>
            <a:r>
              <a:rPr lang="en-US" sz="2400" dirty="0" smtClean="0"/>
              <a:t> </a:t>
            </a:r>
            <a:r>
              <a:rPr lang="en-US" sz="2400" dirty="0" err="1" smtClean="0"/>
              <a:t>ndermjet</a:t>
            </a:r>
            <a:r>
              <a:rPr lang="en-US" sz="2400" dirty="0" smtClean="0"/>
              <a:t> </a:t>
            </a:r>
            <a:r>
              <a:rPr lang="en-US" sz="2400" dirty="0" err="1" smtClean="0"/>
              <a:t>perpunimit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algoritmit</a:t>
            </a:r>
            <a:r>
              <a:rPr lang="en-US" sz="2400" dirty="0" smtClean="0"/>
              <a:t> </a:t>
            </a:r>
            <a:r>
              <a:rPr lang="en-US" sz="2400" dirty="0" err="1" smtClean="0"/>
              <a:t>nga</a:t>
            </a:r>
            <a:r>
              <a:rPr lang="en-US" sz="2400" dirty="0" smtClean="0"/>
              <a:t> CPU (INTEL Core i</a:t>
            </a:r>
            <a:r>
              <a:rPr lang="en-US" sz="2400" dirty="0"/>
              <a:t>7</a:t>
            </a:r>
            <a:r>
              <a:rPr lang="en-US" sz="2400" dirty="0" smtClean="0"/>
              <a:t>)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nga</a:t>
            </a:r>
            <a:r>
              <a:rPr lang="en-US" sz="2400" dirty="0" smtClean="0"/>
              <a:t> </a:t>
            </a:r>
            <a:r>
              <a:rPr lang="en-US" sz="2400" dirty="0" err="1" smtClean="0"/>
              <a:t>nje</a:t>
            </a:r>
            <a:r>
              <a:rPr lang="en-US" sz="2400" dirty="0" smtClean="0"/>
              <a:t> GPU(</a:t>
            </a:r>
            <a:r>
              <a:rPr lang="en-US" sz="2400" dirty="0" err="1" smtClean="0"/>
              <a:t>Nvidia</a:t>
            </a:r>
            <a:r>
              <a:rPr lang="en-US" sz="2400" dirty="0" smtClean="0"/>
              <a:t> </a:t>
            </a:r>
            <a:r>
              <a:rPr lang="en-US" sz="2400" dirty="0" err="1" smtClean="0"/>
              <a:t>Quadro</a:t>
            </a:r>
            <a:r>
              <a:rPr lang="en-US" sz="2400" dirty="0" smtClean="0"/>
              <a:t> 400) </a:t>
            </a:r>
            <a:r>
              <a:rPr lang="en-US" sz="2400" dirty="0" err="1" smtClean="0"/>
              <a:t>ose</a:t>
            </a:r>
            <a:r>
              <a:rPr lang="en-US" sz="2400" dirty="0" smtClean="0"/>
              <a:t> </a:t>
            </a:r>
            <a:r>
              <a:rPr lang="en-US" sz="2400" dirty="0" err="1" smtClean="0"/>
              <a:t>shume</a:t>
            </a:r>
            <a:r>
              <a:rPr lang="en-US" sz="2400" dirty="0" smtClean="0"/>
              <a:t> GPU </a:t>
            </a:r>
            <a:r>
              <a:rPr lang="en-US" sz="2400" dirty="0" err="1" smtClean="0"/>
              <a:t>bashk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Algoritmi</a:t>
            </a:r>
            <a:r>
              <a:rPr lang="en-US" dirty="0" smtClean="0"/>
              <a:t> DCT/IDCT </a:t>
            </a:r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kompresim</a:t>
            </a:r>
            <a:r>
              <a:rPr lang="en-US" dirty="0" smtClean="0"/>
              <a:t> </a:t>
            </a:r>
            <a:r>
              <a:rPr lang="en-US" dirty="0" err="1" smtClean="0"/>
              <a:t>imazhi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ne </a:t>
            </a:r>
            <a:r>
              <a:rPr lang="en-US" dirty="0" err="1" smtClean="0"/>
              <a:t>standartet</a:t>
            </a:r>
            <a:r>
              <a:rPr lang="en-US" dirty="0" smtClean="0"/>
              <a:t> JPEG, MPEG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 </a:t>
            </a:r>
            <a:r>
              <a:rPr lang="en-US" dirty="0" err="1" smtClean="0"/>
              <a:t>kompresimit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lehte</a:t>
            </a:r>
            <a:r>
              <a:rPr lang="en-US" dirty="0" smtClean="0"/>
              <a:t> </a:t>
            </a:r>
            <a:r>
              <a:rPr lang="en-US" dirty="0" err="1" smtClean="0"/>
              <a:t>informacioni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gje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vihet</a:t>
            </a:r>
            <a:r>
              <a:rPr lang="en-US" dirty="0" smtClean="0"/>
              <a:t> re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figurat</a:t>
            </a:r>
            <a:r>
              <a:rPr lang="en-US" dirty="0" smtClean="0"/>
              <a:t> e </a:t>
            </a:r>
            <a:r>
              <a:rPr lang="en-US" dirty="0" err="1" smtClean="0"/>
              <a:t>meposhtme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38671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00200"/>
            <a:ext cx="38957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5562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kompresimit</a:t>
            </a:r>
            <a:r>
              <a:rPr lang="en-US" dirty="0" smtClean="0"/>
              <a:t>				Pas </a:t>
            </a:r>
            <a:r>
              <a:rPr lang="en-US" dirty="0" err="1" smtClean="0"/>
              <a:t>kompresimit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165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Parallel Computing (image processing) based on GPU using CUDA and OpenMP</vt:lpstr>
      <vt:lpstr>Slide 2</vt:lpstr>
      <vt:lpstr>Slide 3</vt:lpstr>
    </vt:vector>
  </TitlesOfParts>
  <Company>DTI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Computing (image processing) based on GPU using CUDA and OpenCl</dc:title>
  <dc:creator>Enid Gjoleka</dc:creator>
  <cp:lastModifiedBy>Enid Gjoleka</cp:lastModifiedBy>
  <cp:revision>3</cp:revision>
  <dcterms:created xsi:type="dcterms:W3CDTF">2012-03-27T11:35:38Z</dcterms:created>
  <dcterms:modified xsi:type="dcterms:W3CDTF">2012-03-27T12:00:24Z</dcterms:modified>
</cp:coreProperties>
</file>