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Реизбор у звање истраживач сарадник</a:t>
            </a:r>
            <a:br>
              <a:rPr lang="en-US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кандидат: Иван Радојичић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431300" y="1489050"/>
            <a:ext cx="6715800" cy="52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Иван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Радојичић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је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рођен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у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Чачку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1980г. У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Ужицу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је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завршио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основну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школу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Гимназију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2010.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године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-Cyrl-R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је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дипломирао</a:t>
            </a:r>
            <a:r>
              <a:rPr lang="sr-Cyrl-R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Физичком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факултету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Универзитета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у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Београду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просечном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оценом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8,68.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Од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јануара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2012.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године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је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уписан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Докторске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академске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студије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Физичког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факултета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Универзитета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у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Београду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смер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Квантна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оптика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ласери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Објављени</a:t>
            </a:r>
            <a:r>
              <a:rPr lang="en-US" sz="11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1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научни</a:t>
            </a:r>
            <a:r>
              <a:rPr lang="en-US" sz="11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1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радови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Gharavipour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Affolderbach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Gruet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 S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Radojičić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 J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Krmpot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 M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Jelenković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G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Mileti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endParaRPr dirty="0"/>
          </a:p>
          <a:p>
            <a:pPr marL="0" marR="0" lvl="0" indent="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Optically-detected spin-echo method for relaxation times measurements in a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Rb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atomic vapor,</a:t>
            </a:r>
            <a:endParaRPr dirty="0"/>
          </a:p>
          <a:p>
            <a:pPr marL="0" marR="0" lvl="0" indent="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Journal of Physics, 19, 10.1088/1367-2630/aa73c2, Jun2017.</a:t>
            </a:r>
            <a:endParaRPr dirty="0"/>
          </a:p>
          <a:p>
            <a:pPr marL="342900" marR="0" lvl="0" indent="-3429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Ivan S.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Radojičić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Milan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Radonjić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Marina M.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Lekić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Zoran D.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Grujić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Dragan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Lukić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Branislav</a:t>
            </a:r>
            <a:endParaRPr dirty="0"/>
          </a:p>
          <a:p>
            <a:pPr marL="0" marR="0" lvl="0" indent="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Jelenković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Raman-Ramsey electromagnetically induced transparency in the configuration of</a:t>
            </a:r>
            <a:endParaRPr dirty="0"/>
          </a:p>
          <a:p>
            <a:pPr marL="0" marR="0" lvl="0" indent="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counterpropagating pump and probe in vacuum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Rb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cell, Journal of the Optical Society of</a:t>
            </a:r>
            <a:endParaRPr dirty="0"/>
          </a:p>
          <a:p>
            <a:pPr marL="0" marR="0" lvl="0" indent="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America B: Optical Physics, Optical Society of America, 32, 3, pp. 426 - 430, 0740-3224,</a:t>
            </a:r>
            <a:endParaRPr dirty="0"/>
          </a:p>
          <a:p>
            <a:pPr marL="0" marR="0" lvl="0" indent="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10.1364/JOSAB.32.000426, 2015.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Bojan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Zlatković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Aleksandar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Krmpot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Ivan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Radojičić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Dušan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Arsenović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Milan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Minić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Branislav</a:t>
            </a:r>
            <a:endParaRPr dirty="0"/>
          </a:p>
          <a:p>
            <a:pPr marL="0" marR="0" lvl="0" indent="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Jelenković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Slow and Stored Light in Amplifying Four Way Mixing Process, 2016 18th</a:t>
            </a:r>
            <a:endParaRPr dirty="0"/>
          </a:p>
          <a:p>
            <a:pPr marL="0" marR="0" lvl="0" indent="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International Conference on Transparent Optical Networks (ICTON), IEEE, x, pp. 1 - 3, ISSN:</a:t>
            </a:r>
            <a:endParaRPr dirty="0"/>
          </a:p>
          <a:p>
            <a:pPr marL="0" marR="0" lvl="0" indent="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2161-2064, 10.1109/ICTON.2016.7550577, </a:t>
            </a:r>
            <a:r>
              <a:rPr lang="en-US" sz="11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Италија</a:t>
            </a:r>
            <a:r>
              <a:rPr lang="en-US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10. - 14. Jul, 2016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22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Комисија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др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Бранислав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Јеленковић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(ИФ),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др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Дејан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Пантелић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(ИФ),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др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Милорад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Курајица</a:t>
            </a:r>
            <a:r>
              <a:rPr lang="en-US" sz="11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(ФФ)</a:t>
            </a:r>
            <a:endParaRPr dirty="0"/>
          </a:p>
          <a:p>
            <a:pPr marL="0" marR="0" lvl="0" indent="0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6350" y="152400"/>
            <a:ext cx="1365250" cy="1182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13107" y="1417638"/>
            <a:ext cx="1778493" cy="2042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Реизбор у звање истраживач сарадник кандидат: Иван Радојичић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Реизбор у звање истраживач сарадник кандидат: Иван Радојичић</dc:title>
  <cp:lastModifiedBy>Senka Cuk</cp:lastModifiedBy>
  <cp:revision>1</cp:revision>
  <dcterms:modified xsi:type="dcterms:W3CDTF">2018-10-19T10:29:48Z</dcterms:modified>
</cp:coreProperties>
</file>