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r>
              <a:rPr lang="en-GB" sz="4400" b="0" strike="noStrike" spc="-1">
                <a:solidFill>
                  <a:srgbClr val="FFFFFF"/>
                </a:solidFill>
                <a:latin typeface="Calibri"/>
              </a:rPr>
              <a:t>Click to move the slide</a:t>
            </a:r>
          </a:p>
        </p:txBody>
      </p:sp>
      <p:sp>
        <p:nvSpPr>
          <p:cNvPr id="42" name="PlaceHolder 2"/>
          <p:cNvSpPr>
            <a:spLocks noGrp="1"/>
          </p:cNvSpPr>
          <p:nvPr>
            <p:ph type="body"/>
          </p:nvPr>
        </p:nvSpPr>
        <p:spPr>
          <a:xfrm>
            <a:off x="756000" y="5078520"/>
            <a:ext cx="6047640" cy="4811040"/>
          </a:xfrm>
          <a:prstGeom prst="rect">
            <a:avLst/>
          </a:prstGeom>
        </p:spPr>
        <p:txBody>
          <a:bodyPr lIns="0" tIns="0" rIns="0" bIns="0"/>
          <a:lstStyle/>
          <a:p>
            <a:r>
              <a:rPr lang="en-US" sz="2000" b="0" strike="noStrike" spc="-1">
                <a:latin typeface="Arial"/>
              </a:rPr>
              <a:t>Click to edit the notes format</a:t>
            </a:r>
          </a:p>
        </p:txBody>
      </p:sp>
      <p:sp>
        <p:nvSpPr>
          <p:cNvPr id="43" name="PlaceHolder 3"/>
          <p:cNvSpPr>
            <a:spLocks noGrp="1"/>
          </p:cNvSpPr>
          <p:nvPr>
            <p:ph type="hdr"/>
          </p:nvPr>
        </p:nvSpPr>
        <p:spPr>
          <a:xfrm>
            <a:off x="0" y="0"/>
            <a:ext cx="3280680" cy="534240"/>
          </a:xfrm>
          <a:prstGeom prst="rect">
            <a:avLst/>
          </a:prstGeom>
        </p:spPr>
        <p:txBody>
          <a:bodyPr lIns="0" tIns="0" rIns="0" bIns="0"/>
          <a:lstStyle/>
          <a:p>
            <a:r>
              <a:rPr lang="en-US" sz="1400" b="0" strike="noStrike" spc="-1">
                <a:latin typeface="Times New Roman"/>
              </a:rPr>
              <a:t> </a:t>
            </a:r>
          </a:p>
        </p:txBody>
      </p:sp>
      <p:sp>
        <p:nvSpPr>
          <p:cNvPr id="44" name="PlaceHolder 4"/>
          <p:cNvSpPr>
            <a:spLocks noGrp="1"/>
          </p:cNvSpPr>
          <p:nvPr>
            <p:ph type="dt"/>
          </p:nvPr>
        </p:nvSpPr>
        <p:spPr>
          <a:xfrm>
            <a:off x="4278960" y="0"/>
            <a:ext cx="3280680" cy="534240"/>
          </a:xfrm>
          <a:prstGeom prst="rect">
            <a:avLst/>
          </a:prstGeom>
        </p:spPr>
        <p:txBody>
          <a:bodyPr lIns="0" tIns="0" rIns="0" bIns="0"/>
          <a:lstStyle/>
          <a:p>
            <a:pPr algn="r"/>
            <a:r>
              <a:rPr lang="en-US" sz="1400" b="0" strike="noStrike" spc="-1">
                <a:latin typeface="Times New Roman"/>
              </a:rPr>
              <a:t> </a:t>
            </a:r>
          </a:p>
        </p:txBody>
      </p:sp>
      <p:sp>
        <p:nvSpPr>
          <p:cNvPr id="45" name="PlaceHolder 5"/>
          <p:cNvSpPr>
            <a:spLocks noGrp="1"/>
          </p:cNvSpPr>
          <p:nvPr>
            <p:ph type="ftr"/>
          </p:nvPr>
        </p:nvSpPr>
        <p:spPr>
          <a:xfrm>
            <a:off x="0" y="10157400"/>
            <a:ext cx="3280680" cy="534240"/>
          </a:xfrm>
          <a:prstGeom prst="rect">
            <a:avLst/>
          </a:prstGeom>
        </p:spPr>
        <p:txBody>
          <a:bodyPr lIns="0" tIns="0" rIns="0" bIns="0" anchor="b"/>
          <a:lstStyle/>
          <a:p>
            <a:r>
              <a:rPr lang="en-US" sz="1400" b="0" strike="noStrike" spc="-1">
                <a:latin typeface="Times New Roman"/>
              </a:rPr>
              <a:t> </a:t>
            </a:r>
          </a:p>
        </p:txBody>
      </p:sp>
      <p:sp>
        <p:nvSpPr>
          <p:cNvPr id="46" name="PlaceHolder 6"/>
          <p:cNvSpPr>
            <a:spLocks noGrp="1"/>
          </p:cNvSpPr>
          <p:nvPr>
            <p:ph type="sldNum"/>
          </p:nvPr>
        </p:nvSpPr>
        <p:spPr>
          <a:xfrm>
            <a:off x="4278960" y="10157400"/>
            <a:ext cx="3280680" cy="534240"/>
          </a:xfrm>
          <a:prstGeom prst="rect">
            <a:avLst/>
          </a:prstGeom>
        </p:spPr>
        <p:txBody>
          <a:bodyPr lIns="0" tIns="0" rIns="0" bIns="0" anchor="b"/>
          <a:lstStyle/>
          <a:p>
            <a:pPr algn="r"/>
            <a:fld id="{3862F950-C84A-4E3F-8D47-DA3F8ECAAC80}" type="slidenum">
              <a:rPr lang="en-US" sz="1400" b="0" strike="noStrike" spc="-1">
                <a:latin typeface="Times New Roman"/>
              </a:rPr>
              <a:pPr algn="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3821F0AC-DBFC-4070-B5E0-FA870B7B6693}" type="slidenum">
              <a:rPr lang="en-US" sz="1200" b="0" strike="noStrike" spc="-1">
                <a:solidFill>
                  <a:srgbClr val="000000"/>
                </a:solidFill>
                <a:latin typeface="Calibri"/>
                <a:ea typeface="+mn-ea"/>
              </a:rPr>
              <a:pPr algn="r">
                <a:lnSpc>
                  <a:spcPct val="100000"/>
                </a:lnSpc>
              </a:pPr>
              <a:t>1</a:t>
            </a:fld>
            <a:endParaRPr lang="en-US" sz="1200" b="0" strike="noStrike" spc="-1">
              <a:latin typeface="Times New Roman"/>
            </a:endParaRPr>
          </a:p>
        </p:txBody>
      </p:sp>
      <p:sp>
        <p:nvSpPr>
          <p:cNvPr id="84"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864F4797-7ED7-476C-A1A0-AE16D3DC95D3}" type="slidenum">
              <a:rPr lang="en-US" sz="1200" b="0" strike="noStrike" spc="-1">
                <a:solidFill>
                  <a:srgbClr val="000000"/>
                </a:solidFill>
                <a:latin typeface="Calibri"/>
                <a:ea typeface="+mn-ea"/>
              </a:rPr>
              <a:pPr algn="r">
                <a:lnSpc>
                  <a:spcPct val="100000"/>
                </a:lnSpc>
              </a:pPr>
              <a:t>1</a:t>
            </a:fld>
            <a:endParaRPr lang="en-US" sz="1200" b="0" strike="noStrike" spc="-1">
              <a:latin typeface="Arial"/>
            </a:endParaRPr>
          </a:p>
        </p:txBody>
      </p:sp>
      <p:sp>
        <p:nvSpPr>
          <p:cNvPr id="85" name="PlaceHolder 3"/>
          <p:cNvSpPr>
            <a:spLocks noGrp="1" noRot="1" noChangeAspect="1"/>
          </p:cNvSpPr>
          <p:nvPr>
            <p:ph type="sldImg"/>
          </p:nvPr>
        </p:nvSpPr>
        <p:spPr>
          <a:xfrm>
            <a:off x="1143000" y="685800"/>
            <a:ext cx="4572000" cy="3429000"/>
          </a:xfrm>
          <a:prstGeom prst="rect">
            <a:avLst/>
          </a:prstGeom>
        </p:spPr>
      </p:sp>
      <p:sp>
        <p:nvSpPr>
          <p:cNvPr id="86"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CA3457D2-30FD-451B-9B94-40B4D6917EC8}" type="slidenum">
              <a:rPr lang="en-US" sz="1200" b="0" strike="noStrike" spc="-1">
                <a:solidFill>
                  <a:srgbClr val="000000"/>
                </a:solidFill>
                <a:latin typeface="Calibri"/>
                <a:ea typeface="+mn-ea"/>
              </a:rPr>
              <a:pPr algn="r">
                <a:lnSpc>
                  <a:spcPct val="100000"/>
                </a:lnSpc>
              </a:pPr>
              <a:t>2</a:t>
            </a:fld>
            <a:endParaRPr lang="en-US" sz="1200" b="0" strike="noStrike" spc="-1">
              <a:latin typeface="Times New Roman"/>
            </a:endParaRPr>
          </a:p>
        </p:txBody>
      </p:sp>
      <p:sp>
        <p:nvSpPr>
          <p:cNvPr id="88" name="PlaceHolder 2"/>
          <p:cNvSpPr>
            <a:spLocks noGrp="1" noRot="1" noChangeAspect="1"/>
          </p:cNvSpPr>
          <p:nvPr>
            <p:ph type="sldImg"/>
          </p:nvPr>
        </p:nvSpPr>
        <p:spPr>
          <a:xfrm>
            <a:off x="1143000" y="685800"/>
            <a:ext cx="4571640" cy="3428640"/>
          </a:xfrm>
          <a:prstGeom prst="rect">
            <a:avLst/>
          </a:prstGeom>
        </p:spPr>
      </p:sp>
      <p:sp>
        <p:nvSpPr>
          <p:cNvPr id="89" name="PlaceHolder 3"/>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188EE91C-2AF0-4A9D-BA80-4E4FBBD308D8}" type="slidenum">
              <a:rPr lang="en-US" sz="1200" b="0" strike="noStrike" spc="-1">
                <a:solidFill>
                  <a:srgbClr val="000000"/>
                </a:solidFill>
                <a:latin typeface="Calibri"/>
                <a:ea typeface="+mn-ea"/>
              </a:rPr>
              <a:pPr algn="r">
                <a:lnSpc>
                  <a:spcPct val="100000"/>
                </a:lnSpc>
              </a:pPr>
              <a:t>3</a:t>
            </a:fld>
            <a:endParaRPr lang="en-US" sz="1200" b="0" strike="noStrike" spc="-1">
              <a:latin typeface="Times New Roman"/>
            </a:endParaRPr>
          </a:p>
        </p:txBody>
      </p:sp>
      <p:sp>
        <p:nvSpPr>
          <p:cNvPr id="91"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1C1D05CA-DBB2-476E-BF87-677F3473D27A}" type="slidenum">
              <a:rPr lang="en-US" sz="1200" b="0" strike="noStrike" spc="-1">
                <a:solidFill>
                  <a:srgbClr val="000000"/>
                </a:solidFill>
                <a:latin typeface="Calibri"/>
                <a:ea typeface="+mn-ea"/>
              </a:rPr>
              <a:pPr algn="r">
                <a:lnSpc>
                  <a:spcPct val="100000"/>
                </a:lnSpc>
              </a:pPr>
              <a:t>3</a:t>
            </a:fld>
            <a:endParaRPr lang="en-US" sz="1200" b="0" strike="noStrike" spc="-1">
              <a:latin typeface="Arial"/>
            </a:endParaRPr>
          </a:p>
        </p:txBody>
      </p:sp>
      <p:sp>
        <p:nvSpPr>
          <p:cNvPr id="92" name="PlaceHolder 3"/>
          <p:cNvSpPr>
            <a:spLocks noGrp="1" noRot="1" noChangeAspect="1"/>
          </p:cNvSpPr>
          <p:nvPr>
            <p:ph type="sldImg"/>
          </p:nvPr>
        </p:nvSpPr>
        <p:spPr>
          <a:xfrm>
            <a:off x="1143000" y="685800"/>
            <a:ext cx="4571640" cy="3428640"/>
          </a:xfrm>
          <a:prstGeom prst="rect">
            <a:avLst/>
          </a:prstGeom>
        </p:spPr>
      </p:sp>
      <p:sp>
        <p:nvSpPr>
          <p:cNvPr id="93"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C4ACC9FF-96F8-4B5C-BE7B-A63E235A021B}" type="slidenum">
              <a:rPr lang="en-US" sz="1200" b="0" strike="noStrike" spc="-1">
                <a:solidFill>
                  <a:srgbClr val="000000"/>
                </a:solidFill>
                <a:latin typeface="Calibri"/>
                <a:ea typeface="+mn-ea"/>
              </a:rPr>
              <a:pPr algn="r">
                <a:lnSpc>
                  <a:spcPct val="100000"/>
                </a:lnSpc>
              </a:pPr>
              <a:t>4</a:t>
            </a:fld>
            <a:endParaRPr lang="en-US" sz="1200" b="0" strike="noStrike" spc="-1">
              <a:latin typeface="Times New Roman"/>
            </a:endParaRPr>
          </a:p>
        </p:txBody>
      </p:sp>
      <p:sp>
        <p:nvSpPr>
          <p:cNvPr id="95"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A405944F-31C2-4DDA-9E41-BF07ADAAE195}" type="slidenum">
              <a:rPr lang="en-US" sz="1200" b="0" strike="noStrike" spc="-1">
                <a:solidFill>
                  <a:srgbClr val="000000"/>
                </a:solidFill>
                <a:latin typeface="Calibri"/>
                <a:ea typeface="+mn-ea"/>
              </a:rPr>
              <a:pPr algn="r">
                <a:lnSpc>
                  <a:spcPct val="100000"/>
                </a:lnSpc>
              </a:pPr>
              <a:t>4</a:t>
            </a:fld>
            <a:endParaRPr lang="en-US" sz="1200" b="0" strike="noStrike" spc="-1">
              <a:latin typeface="Arial"/>
            </a:endParaRPr>
          </a:p>
        </p:txBody>
      </p:sp>
      <p:sp>
        <p:nvSpPr>
          <p:cNvPr id="96" name="PlaceHolder 3"/>
          <p:cNvSpPr>
            <a:spLocks noGrp="1" noRot="1" noChangeAspect="1"/>
          </p:cNvSpPr>
          <p:nvPr>
            <p:ph type="sldImg"/>
          </p:nvPr>
        </p:nvSpPr>
        <p:spPr>
          <a:xfrm>
            <a:off x="1143000" y="685800"/>
            <a:ext cx="4571640" cy="3428640"/>
          </a:xfrm>
          <a:prstGeom prst="rect">
            <a:avLst/>
          </a:prstGeom>
        </p:spPr>
      </p:sp>
      <p:sp>
        <p:nvSpPr>
          <p:cNvPr id="97"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803D831D-E13D-4FC9-AAF0-B07F216EF413}" type="slidenum">
              <a:rPr lang="en-US" sz="1200" b="0" strike="noStrike" spc="-1">
                <a:solidFill>
                  <a:srgbClr val="000000"/>
                </a:solidFill>
                <a:latin typeface="Calibri"/>
                <a:ea typeface="+mn-ea"/>
              </a:rPr>
              <a:pPr algn="r">
                <a:lnSpc>
                  <a:spcPct val="100000"/>
                </a:lnSpc>
              </a:pPr>
              <a:t>5</a:t>
            </a:fld>
            <a:endParaRPr lang="en-US" sz="1200" b="0" strike="noStrike" spc="-1">
              <a:latin typeface="Times New Roman"/>
            </a:endParaRPr>
          </a:p>
        </p:txBody>
      </p:sp>
      <p:sp>
        <p:nvSpPr>
          <p:cNvPr id="99"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B8A45B14-29CE-47EA-A425-60E1BD47D318}" type="slidenum">
              <a:rPr lang="en-US" sz="1200" b="0" strike="noStrike" spc="-1">
                <a:solidFill>
                  <a:srgbClr val="000000"/>
                </a:solidFill>
                <a:latin typeface="Calibri"/>
                <a:ea typeface="+mn-ea"/>
              </a:rPr>
              <a:pPr algn="r">
                <a:lnSpc>
                  <a:spcPct val="100000"/>
                </a:lnSpc>
              </a:pPr>
              <a:t>5</a:t>
            </a:fld>
            <a:endParaRPr lang="en-US" sz="1200" b="0" strike="noStrike" spc="-1">
              <a:latin typeface="Arial"/>
            </a:endParaRPr>
          </a:p>
        </p:txBody>
      </p:sp>
      <p:sp>
        <p:nvSpPr>
          <p:cNvPr id="100" name="PlaceHolder 3"/>
          <p:cNvSpPr>
            <a:spLocks noGrp="1" noRot="1" noChangeAspect="1"/>
          </p:cNvSpPr>
          <p:nvPr>
            <p:ph type="sldImg"/>
          </p:nvPr>
        </p:nvSpPr>
        <p:spPr>
          <a:xfrm>
            <a:off x="1143000" y="685800"/>
            <a:ext cx="4571640" cy="3428640"/>
          </a:xfrm>
          <a:prstGeom prst="rect">
            <a:avLst/>
          </a:prstGeom>
        </p:spPr>
      </p:sp>
      <p:sp>
        <p:nvSpPr>
          <p:cNvPr id="101"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3DAC822D-5FE2-4AF5-AF19-5B152FC6ABF9}" type="slidenum">
              <a:rPr lang="en-US" sz="1200" b="0" strike="noStrike" spc="-1">
                <a:solidFill>
                  <a:srgbClr val="000000"/>
                </a:solidFill>
                <a:latin typeface="Calibri"/>
                <a:ea typeface="+mn-ea"/>
              </a:rPr>
              <a:pPr algn="r">
                <a:lnSpc>
                  <a:spcPct val="100000"/>
                </a:lnSpc>
              </a:pPr>
              <a:t>6</a:t>
            </a:fld>
            <a:endParaRPr lang="en-US" sz="1200" b="0" strike="noStrike" spc="-1">
              <a:latin typeface="Times New Roman"/>
            </a:endParaRPr>
          </a:p>
        </p:txBody>
      </p:sp>
      <p:sp>
        <p:nvSpPr>
          <p:cNvPr id="103"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CF1C1100-B074-4F0F-9D86-04BAB2BB1409}" type="slidenum">
              <a:rPr lang="en-US" sz="1200" b="0" strike="noStrike" spc="-1">
                <a:solidFill>
                  <a:srgbClr val="000000"/>
                </a:solidFill>
                <a:latin typeface="Calibri"/>
                <a:ea typeface="+mn-ea"/>
              </a:rPr>
              <a:pPr algn="r">
                <a:lnSpc>
                  <a:spcPct val="100000"/>
                </a:lnSpc>
              </a:pPr>
              <a:t>6</a:t>
            </a:fld>
            <a:endParaRPr lang="en-US" sz="1200" b="0" strike="noStrike" spc="-1">
              <a:latin typeface="Arial"/>
            </a:endParaRPr>
          </a:p>
        </p:txBody>
      </p:sp>
      <p:sp>
        <p:nvSpPr>
          <p:cNvPr id="104" name="PlaceHolder 3"/>
          <p:cNvSpPr>
            <a:spLocks noGrp="1" noRot="1" noChangeAspect="1"/>
          </p:cNvSpPr>
          <p:nvPr>
            <p:ph type="sldImg"/>
          </p:nvPr>
        </p:nvSpPr>
        <p:spPr>
          <a:xfrm>
            <a:off x="1143000" y="685800"/>
            <a:ext cx="4571640" cy="3428640"/>
          </a:xfrm>
          <a:prstGeom prst="rect">
            <a:avLst/>
          </a:prstGeom>
        </p:spPr>
      </p:sp>
      <p:sp>
        <p:nvSpPr>
          <p:cNvPr id="105"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3BAFA465-C550-4854-9AB1-40DCA7C2D4A4}" type="slidenum">
              <a:rPr lang="en-US" sz="1200" b="0" strike="noStrike" spc="-1">
                <a:solidFill>
                  <a:srgbClr val="000000"/>
                </a:solidFill>
                <a:latin typeface="Calibri"/>
                <a:ea typeface="+mn-ea"/>
              </a:rPr>
              <a:pPr algn="r">
                <a:lnSpc>
                  <a:spcPct val="100000"/>
                </a:lnSpc>
              </a:pPr>
              <a:t>7</a:t>
            </a:fld>
            <a:endParaRPr lang="en-US" sz="1200" b="0" strike="noStrike" spc="-1">
              <a:latin typeface="Times New Roman"/>
            </a:endParaRPr>
          </a:p>
        </p:txBody>
      </p:sp>
      <p:sp>
        <p:nvSpPr>
          <p:cNvPr id="107"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029CB04A-3CB2-4BB1-9538-4AC24328FC31}" type="slidenum">
              <a:rPr lang="en-US" sz="1200" b="0" strike="noStrike" spc="-1">
                <a:solidFill>
                  <a:srgbClr val="000000"/>
                </a:solidFill>
                <a:latin typeface="Calibri"/>
                <a:ea typeface="+mn-ea"/>
              </a:rPr>
              <a:pPr algn="r">
                <a:lnSpc>
                  <a:spcPct val="100000"/>
                </a:lnSpc>
              </a:pPr>
              <a:t>7</a:t>
            </a:fld>
            <a:endParaRPr lang="en-US" sz="1200" b="0" strike="noStrike" spc="-1">
              <a:latin typeface="Arial"/>
            </a:endParaRPr>
          </a:p>
        </p:txBody>
      </p:sp>
      <p:sp>
        <p:nvSpPr>
          <p:cNvPr id="108" name="PlaceHolder 3"/>
          <p:cNvSpPr>
            <a:spLocks noGrp="1" noRot="1" noChangeAspect="1"/>
          </p:cNvSpPr>
          <p:nvPr>
            <p:ph type="sldImg"/>
          </p:nvPr>
        </p:nvSpPr>
        <p:spPr>
          <a:xfrm>
            <a:off x="1143000" y="685800"/>
            <a:ext cx="4572000" cy="3429000"/>
          </a:xfrm>
          <a:prstGeom prst="rect">
            <a:avLst/>
          </a:prstGeom>
        </p:spPr>
      </p:sp>
      <p:sp>
        <p:nvSpPr>
          <p:cNvPr id="109"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3884760" y="8685360"/>
            <a:ext cx="2968200" cy="453600"/>
          </a:xfrm>
          <a:prstGeom prst="rect">
            <a:avLst/>
          </a:prstGeom>
          <a:noFill/>
          <a:ln w="9360">
            <a:noFill/>
          </a:ln>
        </p:spPr>
        <p:txBody>
          <a:bodyPr lIns="90000" tIns="46800" rIns="90000" bIns="46800" anchor="b"/>
          <a:lstStyle/>
          <a:p>
            <a:pPr algn="r">
              <a:lnSpc>
                <a:spcPct val="100000"/>
              </a:lnSpc>
            </a:pPr>
            <a:fld id="{3F4B20BB-080B-4A19-B280-AA26CF6292AF}" type="slidenum">
              <a:rPr lang="en-US" sz="1200" b="0" strike="noStrike" spc="-1">
                <a:solidFill>
                  <a:srgbClr val="000000"/>
                </a:solidFill>
                <a:latin typeface="Calibri"/>
                <a:ea typeface="+mn-ea"/>
              </a:rPr>
              <a:pPr algn="r">
                <a:lnSpc>
                  <a:spcPct val="100000"/>
                </a:lnSpc>
              </a:pPr>
              <a:t>8</a:t>
            </a:fld>
            <a:endParaRPr lang="en-US" sz="1200" b="0" strike="noStrike" spc="-1">
              <a:latin typeface="Times New Roman"/>
            </a:endParaRPr>
          </a:p>
        </p:txBody>
      </p:sp>
      <p:sp>
        <p:nvSpPr>
          <p:cNvPr id="111" name="CustomShape 2"/>
          <p:cNvSpPr/>
          <p:nvPr/>
        </p:nvSpPr>
        <p:spPr>
          <a:xfrm>
            <a:off x="3884760" y="8685360"/>
            <a:ext cx="2971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b"/>
          <a:lstStyle/>
          <a:p>
            <a:pPr algn="r">
              <a:lnSpc>
                <a:spcPct val="100000"/>
              </a:lnSpc>
            </a:pPr>
            <a:fld id="{9737A883-09C2-4488-8DD9-C00228BACCE4}" type="slidenum">
              <a:rPr lang="en-US" sz="1200" b="0" strike="noStrike" spc="-1">
                <a:solidFill>
                  <a:srgbClr val="000000"/>
                </a:solidFill>
                <a:latin typeface="Calibri"/>
                <a:ea typeface="+mn-ea"/>
              </a:rPr>
              <a:pPr algn="r">
                <a:lnSpc>
                  <a:spcPct val="100000"/>
                </a:lnSpc>
              </a:pPr>
              <a:t>8</a:t>
            </a:fld>
            <a:endParaRPr lang="en-US" sz="1200" b="0" strike="noStrike" spc="-1">
              <a:latin typeface="Arial"/>
            </a:endParaRPr>
          </a:p>
        </p:txBody>
      </p:sp>
      <p:sp>
        <p:nvSpPr>
          <p:cNvPr id="112" name="PlaceHolder 3"/>
          <p:cNvSpPr>
            <a:spLocks noGrp="1" noRot="1" noChangeAspect="1"/>
          </p:cNvSpPr>
          <p:nvPr>
            <p:ph type="sldImg"/>
          </p:nvPr>
        </p:nvSpPr>
        <p:spPr>
          <a:xfrm>
            <a:off x="1143000" y="685800"/>
            <a:ext cx="4571640" cy="3428640"/>
          </a:xfrm>
          <a:prstGeom prst="rect">
            <a:avLst/>
          </a:prstGeom>
        </p:spPr>
      </p:sp>
      <p:sp>
        <p:nvSpPr>
          <p:cNvPr id="113" name="PlaceHolder 4"/>
          <p:cNvSpPr>
            <a:spLocks noGrp="1"/>
          </p:cNvSpPr>
          <p:nvPr>
            <p:ph type="body"/>
          </p:nvPr>
        </p:nvSpPr>
        <p:spPr>
          <a:xfrm>
            <a:off x="685800" y="4343400"/>
            <a:ext cx="5486040" cy="4114440"/>
          </a:xfrm>
          <a:prstGeom prst="rect">
            <a:avLst/>
          </a:prstGeom>
        </p:spPr>
        <p:txBody>
          <a:bodyPr lIns="90000" tIns="46800" rIns="90000" bIns="46800" anchor="ctr"/>
          <a:lstStyle/>
          <a:p>
            <a:endParaRPr lang="en-US"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3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3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4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1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endParaRPr lang="en-GB" sz="4400" b="0" strike="noStrike" spc="-1">
              <a:solidFill>
                <a:srgbClr val="FFFFFF"/>
              </a:solidFill>
              <a:latin typeface="Calibri"/>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3200" b="0" strike="noStrike" spc="-1">
              <a:solidFill>
                <a:srgbClr val="000000"/>
              </a:solidFill>
              <a:latin typeface="Calibri"/>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GB"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ustomShape 1"/>
          <p:cNvSpPr/>
          <p:nvPr/>
        </p:nvSpPr>
        <p:spPr>
          <a:xfrm>
            <a:off x="3124080" y="6356520"/>
            <a:ext cx="2895120" cy="364680"/>
          </a:xfrm>
          <a:prstGeom prst="rect">
            <a:avLst/>
          </a:prstGeom>
          <a:noFill/>
          <a:ln w="9360">
            <a:noFill/>
          </a:ln>
        </p:spPr>
        <p:style>
          <a:lnRef idx="0">
            <a:scrgbClr r="0" g="0" b="0"/>
          </a:lnRef>
          <a:fillRef idx="0">
            <a:scrgbClr r="0" g="0" b="0"/>
          </a:fillRef>
          <a:effectRef idx="0">
            <a:scrgbClr r="0" g="0" b="0"/>
          </a:effectRef>
          <a:fontRef idx="minor"/>
        </p:style>
      </p:sp>
      <p:sp>
        <p:nvSpPr>
          <p:cNvPr id="6" name="PlaceHolder 2"/>
          <p:cNvSpPr>
            <a:spLocks noGrp="1"/>
          </p:cNvSpPr>
          <p:nvPr>
            <p:ph type="dt"/>
          </p:nvPr>
        </p:nvSpPr>
        <p:spPr>
          <a:xfrm>
            <a:off x="457200" y="6356520"/>
            <a:ext cx="2130120" cy="361440"/>
          </a:xfrm>
          <a:prstGeom prst="rect">
            <a:avLst/>
          </a:prstGeom>
        </p:spPr>
        <p:txBody>
          <a:bodyPr lIns="90000" tIns="46800" rIns="90000" bIns="46800" anchor="ctr"/>
          <a:lstStyle/>
          <a:p>
            <a:endParaRPr lang="en-US" sz="2400" b="0" strike="noStrike" spc="-1">
              <a:latin typeface="Times New Roman"/>
            </a:endParaRPr>
          </a:p>
        </p:txBody>
      </p:sp>
      <p:sp>
        <p:nvSpPr>
          <p:cNvPr id="2" name="PlaceHolder 3"/>
          <p:cNvSpPr>
            <a:spLocks noGrp="1"/>
          </p:cNvSpPr>
          <p:nvPr>
            <p:ph type="sldNum"/>
          </p:nvPr>
        </p:nvSpPr>
        <p:spPr>
          <a:xfrm>
            <a:off x="6553080" y="6356520"/>
            <a:ext cx="2130120" cy="361440"/>
          </a:xfrm>
          <a:prstGeom prst="rect">
            <a:avLst/>
          </a:prstGeom>
        </p:spPr>
        <p:txBody>
          <a:bodyPr lIns="90000" tIns="46800" rIns="90000" bIns="46800" anchor="ctr"/>
          <a:lstStyle/>
          <a:p>
            <a:pPr algn="r">
              <a:lnSpc>
                <a:spcPct val="100000"/>
              </a:lnSpc>
            </a:pPr>
            <a:fld id="{C07C200E-28D3-4FD9-A0C9-F5181A9835E8}" type="slidenum">
              <a:rPr lang="en-US" sz="1200" b="0" strike="noStrike" spc="-1">
                <a:solidFill>
                  <a:srgbClr val="898989"/>
                </a:solidFill>
                <a:latin typeface="Calibri"/>
                <a:ea typeface="Noto Sans CJK SC Regular"/>
              </a:rPr>
              <a:pPr algn="r">
                <a:lnSpc>
                  <a:spcPct val="100000"/>
                </a:lnSpc>
              </a:pPr>
              <a:t>‹#›</a:t>
            </a:fld>
            <a:endParaRPr lang="en-US" sz="1200" b="0" strike="noStrike" spc="-1">
              <a:latin typeface="Times New Roman"/>
            </a:endParaRPr>
          </a:p>
        </p:txBody>
      </p:sp>
      <p:sp>
        <p:nvSpPr>
          <p:cNvPr id="3" name="PlaceHolder 4"/>
          <p:cNvSpPr>
            <a:spLocks noGrp="1"/>
          </p:cNvSpPr>
          <p:nvPr>
            <p:ph type="title"/>
          </p:nvPr>
        </p:nvSpPr>
        <p:spPr>
          <a:xfrm>
            <a:off x="457200" y="273600"/>
            <a:ext cx="8229240" cy="1144800"/>
          </a:xfrm>
          <a:prstGeom prst="rect">
            <a:avLst/>
          </a:prstGeom>
        </p:spPr>
        <p:txBody>
          <a:bodyPr lIns="0" tIns="0" rIns="0" bIns="0" anchor="ctr"/>
          <a:lstStyle/>
          <a:p>
            <a:r>
              <a:rPr lang="en-GB" sz="4400" b="0" strike="noStrike" spc="-1">
                <a:solidFill>
                  <a:srgbClr val="FFFFFF"/>
                </a:solidFill>
                <a:latin typeface="Calibri"/>
              </a:rPr>
              <a:t>Click to edit the title text format</a:t>
            </a:r>
          </a:p>
        </p:txBody>
      </p:sp>
      <p:sp>
        <p:nvSpPr>
          <p:cNvPr id="4"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32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GB" sz="24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GB" sz="20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GB" sz="20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GB"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GB"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истраживач сарадник</a:t>
            </a:r>
            <a:r>
              <a:t/>
            </a:r>
            <a:br/>
            <a:r>
              <a:rPr lang="en-US" sz="3200" b="0" strike="noStrike" spc="-1">
                <a:solidFill>
                  <a:srgbClr val="000000"/>
                </a:solidFill>
                <a:latin typeface="Times New Roman"/>
                <a:ea typeface="Noto Sans CJK SC Regular"/>
              </a:rPr>
              <a:t>кандидат: Слободан Тодосијевић</a:t>
            </a:r>
            <a:endParaRPr lang="en-US" sz="3200" b="0" strike="noStrike" spc="-1">
              <a:latin typeface="Arial"/>
            </a:endParaRPr>
          </a:p>
        </p:txBody>
      </p:sp>
      <p:pic>
        <p:nvPicPr>
          <p:cNvPr id="48" name="Picture 2"/>
          <p:cNvPicPr/>
          <p:nvPr/>
        </p:nvPicPr>
        <p:blipFill>
          <a:blip r:embed="rId3" cstate="print"/>
          <a:stretch/>
        </p:blipFill>
        <p:spPr>
          <a:xfrm>
            <a:off x="7626240" y="152280"/>
            <a:ext cx="1364760" cy="1182240"/>
          </a:xfrm>
          <a:prstGeom prst="rect">
            <a:avLst/>
          </a:prstGeom>
          <a:ln w="9360">
            <a:noFill/>
          </a:ln>
        </p:spPr>
      </p:pic>
      <p:sp>
        <p:nvSpPr>
          <p:cNvPr id="49" name="CustomShape 2"/>
          <p:cNvSpPr/>
          <p:nvPr/>
        </p:nvSpPr>
        <p:spPr>
          <a:xfrm>
            <a:off x="304920" y="1752600"/>
            <a:ext cx="6781320" cy="457152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marL="341280" indent="-339480">
              <a:lnSpc>
                <a:spcPct val="90000"/>
              </a:lnSpc>
            </a:pPr>
            <a:endParaRPr lang="en-US" sz="1800" b="0" strike="noStrike" spc="-1" dirty="0">
              <a:latin typeface="Arial"/>
            </a:endParaRPr>
          </a:p>
          <a:p>
            <a:pPr marL="339840" indent="-337680">
              <a:lnSpc>
                <a:spcPct val="90000"/>
              </a:lnSpc>
              <a:buClr>
                <a:srgbClr val="000000"/>
              </a:buClr>
              <a:buFont typeface="Arial"/>
              <a:buChar char="•"/>
            </a:pPr>
            <a:r>
              <a:rPr lang="en-US" sz="2000" b="0" strike="noStrike" spc="-1" dirty="0" err="1" smtClean="0">
                <a:solidFill>
                  <a:srgbClr val="000000"/>
                </a:solidFill>
                <a:latin typeface="Times New Roman"/>
                <a:ea typeface="Noto Sans CJK SC Regular"/>
              </a:rPr>
              <a:t>Дипломирао</a:t>
            </a:r>
            <a:r>
              <a:rPr lang="en-US" sz="2000" b="0" strike="noStrike" spc="-1" dirty="0" smtClean="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a:t>
            </a:r>
            <a:r>
              <a:rPr dirty="0"/>
              <a:t/>
            </a:r>
            <a:br>
              <a:rPr dirty="0"/>
            </a:br>
            <a:r>
              <a:rPr lang="en-US" sz="2000" b="0" strike="noStrike" spc="-1" dirty="0" err="1" smtClean="0">
                <a:solidFill>
                  <a:srgbClr val="000000"/>
                </a:solidFill>
                <a:latin typeface="Times New Roman"/>
                <a:ea typeface="Noto Sans CJK SC Regular"/>
              </a:rPr>
              <a:t>Електротехничком</a:t>
            </a:r>
            <a:r>
              <a:rPr lang="en-US" sz="2000" b="0" strike="noStrike" spc="-1" dirty="0" smtClean="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факултету</a:t>
            </a:r>
            <a:r>
              <a:rPr lang="en-US" sz="2000" b="0" strike="noStrike" spc="-1" dirty="0">
                <a:solidFill>
                  <a:srgbClr val="000000"/>
                </a:solidFill>
                <a:latin typeface="Times New Roman"/>
                <a:ea typeface="Noto Sans CJK SC Regular"/>
              </a:rPr>
              <a:t> (2002-2008), </a:t>
            </a:r>
            <a:r>
              <a:rPr lang="en-US" sz="2000" b="0" strike="noStrike" spc="-1" dirty="0" err="1">
                <a:solidFill>
                  <a:srgbClr val="000000"/>
                </a:solidFill>
                <a:latin typeface="Times New Roman"/>
                <a:ea typeface="Noto Sans CJK SC Regular"/>
              </a:rPr>
              <a:t>просек</a:t>
            </a:r>
            <a:r>
              <a:rPr lang="en-US" sz="2000" b="0" strike="noStrike" spc="-1" dirty="0">
                <a:solidFill>
                  <a:srgbClr val="000000"/>
                </a:solidFill>
                <a:latin typeface="Times New Roman"/>
                <a:ea typeface="Noto Sans CJK SC Regular"/>
              </a:rPr>
              <a:t>: 8.31.</a:t>
            </a:r>
            <a:endParaRPr lang="en-US" sz="2000" b="0" strike="noStrike" spc="-1" dirty="0">
              <a:latin typeface="Arial"/>
            </a:endParaRPr>
          </a:p>
          <a:p>
            <a:pPr marL="339840" indent="-337680">
              <a:lnSpc>
                <a:spcPct val="90000"/>
              </a:lnSpc>
            </a:pP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докторске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студије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уписане</a:t>
            </a:r>
            <a:r>
              <a:rPr lang="en-US" sz="2000" b="0" strike="noStrike" spc="-1" dirty="0">
                <a:solidFill>
                  <a:srgbClr val="000000"/>
                </a:solidFill>
                <a:latin typeface="Times New Roman"/>
                <a:ea typeface="Noto Sans CJK SC Regular"/>
              </a:rPr>
              <a:t> 2012. </a:t>
            </a:r>
            <a:r>
              <a:rPr lang="en-US" sz="2000" b="0" strike="noStrike" spc="-1" dirty="0" err="1">
                <a:solidFill>
                  <a:srgbClr val="000000"/>
                </a:solidFill>
                <a:latin typeface="Times New Roman"/>
                <a:ea typeface="Noto Sans CJK SC Regular"/>
              </a:rPr>
              <a:t>године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ЕТФ-у, </a:t>
            </a:r>
            <a:r>
              <a:rPr lang="en-US" sz="2000" b="0" strike="noStrike" spc="-1" dirty="0" err="1">
                <a:solidFill>
                  <a:srgbClr val="000000"/>
                </a:solidFill>
                <a:latin typeface="Times New Roman"/>
                <a:ea typeface="Noto Sans CJK SC Regular"/>
              </a:rPr>
              <a:t>смер</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Наноелектроника</a:t>
            </a:r>
            <a:r>
              <a:rPr lang="en-US" sz="2000" b="0" strike="noStrike" spc="-1" dirty="0">
                <a:solidFill>
                  <a:srgbClr val="000000"/>
                </a:solidFill>
                <a:latin typeface="Times New Roman"/>
                <a:ea typeface="Noto Sans CJK SC Regular"/>
              </a:rPr>
              <a:t> и </a:t>
            </a:r>
            <a:r>
              <a:rPr lang="en-US" sz="2000" b="0" strike="noStrike" spc="-1" dirty="0" err="1">
                <a:solidFill>
                  <a:srgbClr val="000000"/>
                </a:solidFill>
                <a:latin typeface="Times New Roman"/>
                <a:ea typeface="Noto Sans CJK SC Regular"/>
              </a:rPr>
              <a:t>фотоника</a:t>
            </a:r>
            <a:r>
              <a:rPr lang="en-US" sz="2000" b="0" strike="noStrike" spc="-1" dirty="0">
                <a:solidFill>
                  <a:srgbClr val="000000"/>
                </a:solidFill>
                <a:latin typeface="Times New Roman"/>
                <a:ea typeface="Noto Sans CJK SC Regular"/>
              </a:rPr>
              <a:t>.</a:t>
            </a:r>
            <a:endParaRPr lang="en-US" sz="2000" b="0" strike="noStrike" spc="-1" dirty="0">
              <a:latin typeface="Arial"/>
            </a:endParaRPr>
          </a:p>
          <a:p>
            <a:pPr marL="339840" indent="-337680">
              <a:lnSpc>
                <a:spcPct val="90000"/>
              </a:lnSpc>
              <a:buClr>
                <a:srgbClr val="000000"/>
              </a:buClr>
              <a:buFont typeface="Arial"/>
              <a:buChar char="•"/>
            </a:pPr>
            <a:r>
              <a:rPr lang="en-US" sz="2000" b="0" strike="noStrike" spc="-1" dirty="0" err="1" smtClean="0">
                <a:solidFill>
                  <a:srgbClr val="000000"/>
                </a:solidFill>
                <a:latin typeface="Times New Roman"/>
                <a:ea typeface="Noto Sans CJK SC Regular"/>
              </a:rPr>
              <a:t>Година</a:t>
            </a:r>
            <a:r>
              <a:rPr lang="en-US" sz="2000" b="0" strike="noStrike" spc="-1" dirty="0" smtClean="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рођења</a:t>
            </a:r>
            <a:r>
              <a:rPr lang="en-US" sz="2000" b="0" strike="noStrike" spc="-1" dirty="0">
                <a:solidFill>
                  <a:srgbClr val="000000"/>
                </a:solidFill>
                <a:latin typeface="Times New Roman"/>
                <a:ea typeface="Noto Sans CJK SC Regular"/>
              </a:rPr>
              <a:t>: 1983.</a:t>
            </a:r>
            <a:endParaRPr lang="en-US" sz="2000" b="0" strike="noStrike" spc="-1" dirty="0">
              <a:latin typeface="Arial"/>
            </a:endParaRPr>
          </a:p>
          <a:p>
            <a:pPr marL="341280" indent="-339480">
              <a:lnSpc>
                <a:spcPct val="90000"/>
              </a:lnSpc>
              <a:buClr>
                <a:srgbClr val="000000"/>
              </a:buClr>
              <a:buFont typeface="Arial"/>
              <a:buChar char="•"/>
            </a:pPr>
            <a:r>
              <a:rPr lang="en-US" sz="2000" b="0" strike="noStrike" spc="-1" dirty="0" err="1">
                <a:solidFill>
                  <a:srgbClr val="000000"/>
                </a:solidFill>
                <a:latin typeface="Times New Roman"/>
                <a:ea typeface="Noto Sans CJK SC Regular"/>
              </a:rPr>
              <a:t>Одбранио</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Докторску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тезу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под</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називом</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Развој</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фотоакустичког</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мерног</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система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за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термичку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карактеризацију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танких</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узорака</a:t>
            </a:r>
            <a:r>
              <a:rPr lang="en-US" sz="2000" b="0" strike="noStrike" spc="-1" dirty="0">
                <a:solidFill>
                  <a:srgbClr val="000000"/>
                </a:solidFill>
                <a:latin typeface="Times New Roman"/>
                <a:ea typeface="Noto Sans CJK SC Regular"/>
              </a:rPr>
              <a:t>“ 22.12.2017</a:t>
            </a:r>
            <a:endParaRPr lang="en-US" sz="2000" b="0" strike="noStrike" spc="-1" dirty="0">
              <a:latin typeface="Arial"/>
            </a:endParaRPr>
          </a:p>
          <a:p>
            <a:pPr marL="341280" indent="-339480">
              <a:lnSpc>
                <a:spcPct val="90000"/>
              </a:lnSpc>
              <a:buClr>
                <a:srgbClr val="000000"/>
              </a:buClr>
              <a:buFont typeface="Arial"/>
              <a:buChar char="•"/>
            </a:pPr>
            <a:r>
              <a:rPr lang="en-US" sz="2000" b="0" strike="noStrike" spc="-1" dirty="0" err="1">
                <a:solidFill>
                  <a:srgbClr val="000000"/>
                </a:solidFill>
                <a:latin typeface="Times New Roman"/>
                <a:ea typeface="Noto Sans CJK SC Regular"/>
              </a:rPr>
              <a:t>Од</a:t>
            </a:r>
            <a:r>
              <a:rPr lang="en-US" sz="2000" b="0" strike="noStrike" spc="-1" dirty="0">
                <a:solidFill>
                  <a:srgbClr val="000000"/>
                </a:solidFill>
                <a:latin typeface="Times New Roman"/>
                <a:ea typeface="Noto Sans CJK SC Regular"/>
              </a:rPr>
              <a:t> 2012 - 2017 </a:t>
            </a:r>
            <a:r>
              <a:rPr lang="en-US" sz="2000" b="0" strike="noStrike" spc="-1" dirty="0" err="1">
                <a:solidFill>
                  <a:srgbClr val="000000"/>
                </a:solidFill>
                <a:latin typeface="Times New Roman"/>
                <a:ea typeface="Noto Sans CJK SC Regular"/>
              </a:rPr>
              <a:t>био</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запослен</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Факултету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за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машинство</a:t>
            </a:r>
            <a:r>
              <a:rPr lang="en-US" sz="2000" b="0" strike="noStrike" spc="-1" dirty="0">
                <a:solidFill>
                  <a:srgbClr val="000000"/>
                </a:solidFill>
                <a:latin typeface="Times New Roman"/>
                <a:ea typeface="Noto Sans CJK SC Regular"/>
              </a:rPr>
              <a:t> и </a:t>
            </a:r>
            <a:r>
              <a:rPr lang="en-US" sz="2000" b="0" strike="noStrike" spc="-1" dirty="0" err="1">
                <a:solidFill>
                  <a:srgbClr val="000000"/>
                </a:solidFill>
                <a:latin typeface="Times New Roman"/>
                <a:ea typeface="Noto Sans CJK SC Regular"/>
              </a:rPr>
              <a:t>грађевину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Универзитета</a:t>
            </a:r>
            <a:r>
              <a:rPr lang="en-US" sz="2000" b="0" strike="noStrike" spc="-1" dirty="0">
                <a:solidFill>
                  <a:srgbClr val="000000"/>
                </a:solidFill>
                <a:latin typeface="Times New Roman"/>
                <a:ea typeface="Noto Sans CJK SC Regular"/>
              </a:rPr>
              <a:t> у </a:t>
            </a:r>
            <a:r>
              <a:rPr lang="en-US" sz="2000" b="0" strike="noStrike" spc="-1" dirty="0" err="1">
                <a:solidFill>
                  <a:srgbClr val="000000"/>
                </a:solidFill>
                <a:latin typeface="Times New Roman"/>
                <a:ea typeface="Noto Sans CJK SC Regular"/>
              </a:rPr>
              <a:t>Краљеву</a:t>
            </a:r>
            <a:endParaRPr lang="en-US" sz="2000" b="0" strike="noStrike" spc="-1" dirty="0">
              <a:latin typeface="Arial"/>
            </a:endParaRPr>
          </a:p>
          <a:p>
            <a:pPr marL="341280" indent="-339480">
              <a:lnSpc>
                <a:spcPct val="90000"/>
              </a:lnSpc>
              <a:buClr>
                <a:srgbClr val="000000"/>
              </a:buClr>
              <a:buFont typeface="Arial"/>
              <a:buChar char="•"/>
            </a:pP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факултету</a:t>
            </a:r>
            <a:r>
              <a:rPr lang="en-US" sz="2000" b="0" strike="noStrike" spc="-1" dirty="0">
                <a:solidFill>
                  <a:srgbClr val="000000"/>
                </a:solidFill>
                <a:latin typeface="Times New Roman"/>
                <a:ea typeface="Noto Sans CJK SC Regular"/>
              </a:rPr>
              <a:t> у </a:t>
            </a:r>
            <a:r>
              <a:rPr lang="en-US" sz="2000" b="0" strike="noStrike" spc="-1" dirty="0" err="1">
                <a:solidFill>
                  <a:srgbClr val="000000"/>
                </a:solidFill>
                <a:latin typeface="Times New Roman"/>
                <a:ea typeface="Noto Sans CJK SC Regular"/>
              </a:rPr>
              <a:t>Краљеву</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прошао</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избор</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од</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звања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истраживача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приправника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до</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асистента</a:t>
            </a:r>
            <a:r>
              <a:rPr lang="en-US" sz="2000" b="0" strike="noStrike" spc="-1" dirty="0">
                <a:solidFill>
                  <a:srgbClr val="000000"/>
                </a:solidFill>
                <a:latin typeface="Times New Roman"/>
                <a:ea typeface="Noto Sans CJK SC Regular"/>
              </a:rPr>
              <a:t> (2016. </a:t>
            </a:r>
            <a:r>
              <a:rPr lang="en-US" sz="2000" b="0" strike="noStrike" spc="-1" dirty="0" err="1">
                <a:solidFill>
                  <a:srgbClr val="000000"/>
                </a:solidFill>
                <a:latin typeface="Times New Roman"/>
                <a:ea typeface="Noto Sans CJK SC Regular"/>
              </a:rPr>
              <a:t>изабран</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за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асистента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предметима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Физика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Техничка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физика</a:t>
            </a:r>
            <a:r>
              <a:rPr lang="en-US" sz="2000" b="0" strike="noStrike" spc="-1" dirty="0">
                <a:solidFill>
                  <a:srgbClr val="000000"/>
                </a:solidFill>
                <a:latin typeface="Times New Roman"/>
                <a:ea typeface="Noto Sans CJK SC Regular"/>
              </a:rPr>
              <a:t> и </a:t>
            </a:r>
            <a:r>
              <a:rPr lang="en-US" sz="2000" b="0" strike="noStrike" spc="-1" dirty="0" err="1">
                <a:solidFill>
                  <a:srgbClr val="000000"/>
                </a:solidFill>
                <a:latin typeface="Times New Roman"/>
                <a:ea typeface="Noto Sans CJK SC Regular"/>
              </a:rPr>
              <a:t>Електротехника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са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Електроником</a:t>
            </a:r>
            <a:r>
              <a:rPr lang="en-US" sz="2000" b="0" strike="noStrike" spc="-1" dirty="0">
                <a:solidFill>
                  <a:srgbClr val="000000"/>
                </a:solidFill>
                <a:latin typeface="Times New Roman"/>
                <a:ea typeface="Noto Sans CJK SC Regular"/>
              </a:rPr>
              <a:t>).</a:t>
            </a:r>
            <a:endParaRPr lang="en-US" sz="2000" b="0" strike="noStrike" spc="-1" dirty="0">
              <a:latin typeface="Arial"/>
            </a:endParaRPr>
          </a:p>
          <a:p>
            <a:pPr marL="341280" indent="-339480">
              <a:lnSpc>
                <a:spcPct val="90000"/>
              </a:lnSpc>
            </a:pPr>
            <a:endParaRPr lang="en-US" sz="2000" b="0" strike="noStrike" spc="-1" dirty="0">
              <a:latin typeface="Arial"/>
            </a:endParaRPr>
          </a:p>
          <a:p>
            <a:pPr marL="341280" indent="-339480">
              <a:lnSpc>
                <a:spcPct val="90000"/>
              </a:lnSpc>
            </a:pPr>
            <a:endParaRPr lang="en-US" sz="2000" b="0" strike="noStrike" spc="-1" dirty="0">
              <a:latin typeface="Arial"/>
            </a:endParaRPr>
          </a:p>
          <a:p>
            <a:pPr marL="341280" indent="-339480">
              <a:lnSpc>
                <a:spcPct val="90000"/>
              </a:lnSpc>
            </a:pPr>
            <a:endParaRPr lang="en-US" sz="2000" b="0" strike="noStrike" spc="-1" dirty="0">
              <a:latin typeface="Arial"/>
            </a:endParaRPr>
          </a:p>
        </p:txBody>
      </p:sp>
      <p:pic>
        <p:nvPicPr>
          <p:cNvPr id="50" name="Picture 4"/>
          <p:cNvPicPr/>
          <p:nvPr/>
        </p:nvPicPr>
        <p:blipFill>
          <a:blip r:embed="rId4" cstate="print"/>
          <a:stretch/>
        </p:blipFill>
        <p:spPr>
          <a:xfrm>
            <a:off x="7124760" y="1600200"/>
            <a:ext cx="1866600" cy="2057040"/>
          </a:xfrm>
          <a:prstGeom prst="rect">
            <a:avLst/>
          </a:prstGeom>
          <a:ln w="9360">
            <a:noFill/>
          </a:ln>
        </p:spPr>
      </p:pic>
      <p:sp>
        <p:nvSpPr>
          <p:cNvPr id="51" name="CustomShape 3"/>
          <p:cNvSpPr/>
          <p:nvPr/>
        </p:nvSpPr>
        <p:spPr>
          <a:xfrm>
            <a:off x="365040" y="457200"/>
            <a:ext cx="180720" cy="912600"/>
          </a:xfrm>
          <a:prstGeom prst="rect">
            <a:avLst/>
          </a:prstGeom>
          <a:noFill/>
          <a:ln w="936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endParaRPr lang="en-US" sz="1800" b="0" strike="noStrike" spc="-1">
              <a:latin typeface="Arial"/>
            </a:endParaRPr>
          </a:p>
          <a:p>
            <a:pPr>
              <a:lnSpc>
                <a:spcPct val="100000"/>
              </a:lnSpc>
            </a:pPr>
            <a:endParaRPr lang="en-US" sz="1800" b="0" strike="noStrike" spc="-1">
              <a:latin typeface="Arial"/>
            </a:endParaRPr>
          </a:p>
          <a:p>
            <a:pPr>
              <a:lnSpc>
                <a:spcPct val="100000"/>
              </a:lnSpc>
            </a:pPr>
            <a:endParaRPr lang="en-US" sz="1800" b="0" strike="noStrike" spc="-1">
              <a:latin typeface="Arial"/>
            </a:endParaRPr>
          </a:p>
        </p:txBody>
      </p:sp>
      <p:sp>
        <p:nvSpPr>
          <p:cNvPr id="52" name="CustomShape 4"/>
          <p:cNvSpPr/>
          <p:nvPr/>
        </p:nvSpPr>
        <p:spPr>
          <a:xfrm>
            <a:off x="6400800" y="4297320"/>
            <a:ext cx="180720" cy="639360"/>
          </a:xfrm>
          <a:prstGeom prst="rect">
            <a:avLst/>
          </a:prstGeom>
          <a:noFill/>
          <a:ln w="936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endParaRPr lang="en-US" sz="1800" b="0" strike="noStrike" spc="-1">
              <a:latin typeface="Arial"/>
            </a:endParaRPr>
          </a:p>
          <a:p>
            <a:pPr>
              <a:lnSpc>
                <a:spcPct val="100000"/>
              </a:lnSpc>
            </a:pPr>
            <a:endParaRPr lang="en-US" sz="1800" b="0" strike="noStrike" spc="-1">
              <a:latin typeface="Arial"/>
            </a:endParaRPr>
          </a:p>
        </p:txBody>
      </p:sp>
      <p:pic>
        <p:nvPicPr>
          <p:cNvPr id="53" name="Picture 52"/>
          <p:cNvPicPr/>
          <p:nvPr/>
        </p:nvPicPr>
        <p:blipFill>
          <a:blip r:embed="rId5" cstate="print"/>
          <a:stretch/>
        </p:blipFill>
        <p:spPr>
          <a:xfrm>
            <a:off x="7086240" y="1356240"/>
            <a:ext cx="2011680" cy="2682360"/>
          </a:xfrm>
          <a:prstGeom prst="rect">
            <a:avLst/>
          </a:prstGeom>
          <a:ln>
            <a:noFill/>
          </a:ln>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 name="CustomShape 1"/>
          <p:cNvSpPr/>
          <p:nvPr/>
        </p:nvSpPr>
        <p:spPr>
          <a:xfrm>
            <a:off x="236520" y="4229280"/>
            <a:ext cx="8686440" cy="2666520"/>
          </a:xfrm>
          <a:prstGeom prst="rect">
            <a:avLst/>
          </a:prstGeom>
          <a:noFill/>
          <a:ln w="9360">
            <a:noFill/>
          </a:ln>
        </p:spPr>
        <p:style>
          <a:lnRef idx="0">
            <a:scrgbClr r="0" g="0" b="0"/>
          </a:lnRef>
          <a:fillRef idx="0">
            <a:scrgbClr r="0" g="0" b="0"/>
          </a:fillRef>
          <a:effectRef idx="0">
            <a:scrgbClr r="0" g="0" b="0"/>
          </a:effectRef>
          <a:fontRef idx="minor"/>
        </p:style>
      </p:sp>
      <p:sp>
        <p:nvSpPr>
          <p:cNvPr id="55" name="CustomShape 2"/>
          <p:cNvSpPr/>
          <p:nvPr/>
        </p:nvSpPr>
        <p:spPr>
          <a:xfrm>
            <a:off x="360360" y="3262320"/>
            <a:ext cx="8478360" cy="34430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000" b="0" strike="noStrike" spc="-1">
                <a:solidFill>
                  <a:srgbClr val="000000"/>
                </a:solidFill>
                <a:latin typeface="Times New Roman"/>
                <a:ea typeface="Noto Sans CJK SC Regular"/>
              </a:rPr>
              <a:t>Објављени научни радови: M22 и M23</a:t>
            </a:r>
            <a:endParaRPr lang="en-US" sz="2000" b="0" strike="noStrike" spc="-1">
              <a:latin typeface="Arial"/>
            </a:endParaRPr>
          </a:p>
          <a:p>
            <a:pPr>
              <a:lnSpc>
                <a:spcPct val="100000"/>
              </a:lnSpc>
            </a:pPr>
            <a:endParaRPr lang="en-US" sz="2000" b="0" strike="noStrike" spc="-1">
              <a:latin typeface="Arial"/>
            </a:endParaRPr>
          </a:p>
          <a:p>
            <a:pPr>
              <a:lnSpc>
                <a:spcPct val="100000"/>
              </a:lnSpc>
            </a:pPr>
            <a:r>
              <a:rPr lang="en-US" sz="1600" b="0" strike="noStrike" spc="-1">
                <a:solidFill>
                  <a:srgbClr val="000000"/>
                </a:solidFill>
                <a:latin typeface="Times New Roman"/>
                <a:ea typeface="Noto Sans CJK SC Regular"/>
              </a:rPr>
              <a:t>1.</a:t>
            </a:r>
            <a:r>
              <a:rPr lang="en-US" sz="1600" b="1" strike="noStrike" spc="-1">
                <a:solidFill>
                  <a:srgbClr val="000000"/>
                </a:solidFill>
                <a:latin typeface="Times New Roman"/>
                <a:ea typeface="Noto Sans CJK SC Regular"/>
              </a:rPr>
              <a:t>Slobodan Z. Todosijevic</a:t>
            </a:r>
            <a:r>
              <a:rPr lang="en-US" sz="1600" b="0" strike="noStrike" spc="-1">
                <a:solidFill>
                  <a:srgbClr val="000000"/>
                </a:solidFill>
                <a:latin typeface="Times New Roman"/>
                <a:ea typeface="Noto Sans CJK SC Regular"/>
              </a:rPr>
              <a:t>, Zlatan N. Soskic, Slobodanka P. Galovic, “A combination of frequency photoacoustic and photoacoustic spectroscopy techniques for measurement of optical and thermal properties of macromolecular nanostructures”, Optical and Quantum Electronics, 48, pp. 300, May 2016, DOI: 10.1007/s11082-016-0571-5, ISSN: 0306-8919, IF – 1.290.</a:t>
            </a:r>
            <a:endParaRPr lang="en-US" sz="1600" b="0" strike="noStrike" spc="-1">
              <a:latin typeface="Arial"/>
            </a:endParaRPr>
          </a:p>
          <a:p>
            <a:pPr>
              <a:lnSpc>
                <a:spcPct val="100000"/>
              </a:lnSpc>
            </a:pPr>
            <a:endParaRPr lang="en-US" sz="1600" b="0" strike="noStrike" spc="-1">
              <a:latin typeface="Arial"/>
            </a:endParaRPr>
          </a:p>
          <a:p>
            <a:pPr>
              <a:lnSpc>
                <a:spcPct val="100000"/>
              </a:lnSpc>
            </a:pPr>
            <a:r>
              <a:rPr lang="en-US" sz="1600" b="0" strike="noStrike" spc="-1">
                <a:solidFill>
                  <a:srgbClr val="000000"/>
                </a:solidFill>
                <a:latin typeface="Times New Roman"/>
                <a:ea typeface="Noto Sans CJK SC Regular"/>
              </a:rPr>
              <a:t>2. </a:t>
            </a:r>
            <a:r>
              <a:rPr lang="en-US" sz="1600" b="1" strike="noStrike" spc="-1">
                <a:solidFill>
                  <a:srgbClr val="000000"/>
                </a:solidFill>
                <a:latin typeface="Times New Roman"/>
                <a:ea typeface="Noto Sans CJK SC Regular"/>
              </a:rPr>
              <a:t>S. Todosijević</a:t>
            </a:r>
            <a:r>
              <a:rPr lang="en-US" sz="1600" b="0" strike="noStrike" spc="-1">
                <a:solidFill>
                  <a:srgbClr val="000000"/>
                </a:solidFill>
                <a:latin typeface="Times New Roman"/>
                <a:ea typeface="Noto Sans CJK SC Regular"/>
              </a:rPr>
              <a:t>, Z. Šoškić, Z. Stojanović, and S. Galović. "Analysis of the Measurement System and Optimization of the Measurement Procedure for Detection of Thermal Memory Effects byPhotoacoustic Experiments." International Journal of Thermophysics 38, no. 5 (2017): 72,</a:t>
            </a:r>
            <a:endParaRPr lang="en-US" sz="1600" b="0" strike="noStrike" spc="-1">
              <a:latin typeface="Arial"/>
            </a:endParaRPr>
          </a:p>
          <a:p>
            <a:pPr>
              <a:lnSpc>
                <a:spcPct val="100000"/>
              </a:lnSpc>
            </a:pPr>
            <a:r>
              <a:rPr lang="en-US" sz="1600" b="0" strike="noStrike" spc="-1">
                <a:solidFill>
                  <a:srgbClr val="000000"/>
                </a:solidFill>
                <a:latin typeface="Times New Roman"/>
                <a:ea typeface="Noto Sans CJK SC Regular"/>
              </a:rPr>
              <a:t>doi:10.1007/s10765-017-2215-9, ISSN 0195-928X, IF – 0.946</a:t>
            </a:r>
            <a:endParaRPr lang="en-US" sz="1600" b="0" strike="noStrike" spc="-1">
              <a:latin typeface="Arial"/>
            </a:endParaRPr>
          </a:p>
          <a:p>
            <a:pPr>
              <a:lnSpc>
                <a:spcPct val="100000"/>
              </a:lnSpc>
            </a:pPr>
            <a:endParaRPr lang="en-US" sz="1600" b="0" strike="noStrike" spc="-1">
              <a:latin typeface="Arial"/>
            </a:endParaRPr>
          </a:p>
        </p:txBody>
      </p:sp>
      <p:sp>
        <p:nvSpPr>
          <p:cNvPr id="56" name="CustomShape 3"/>
          <p:cNvSpPr/>
          <p:nvPr/>
        </p:nvSpPr>
        <p:spPr>
          <a:xfrm>
            <a:off x="304920" y="990720"/>
            <a:ext cx="8419680" cy="837720"/>
          </a:xfrm>
          <a:prstGeom prst="rect">
            <a:avLst/>
          </a:prstGeom>
          <a:noFill/>
          <a:ln w="9360">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2000" b="0" strike="noStrike" spc="-1">
                <a:solidFill>
                  <a:srgbClr val="000000"/>
                </a:solidFill>
                <a:latin typeface="Times New Roman"/>
                <a:ea typeface="Noto Sans CJK SC Regular"/>
              </a:rPr>
              <a:t>Тренутно је запослен у компанији „P3 communications engineering“ </a:t>
            </a:r>
            <a:endParaRPr lang="en-US" sz="2000" b="0" strike="noStrike" spc="-1">
              <a:latin typeface="Arial"/>
            </a:endParaRPr>
          </a:p>
          <a:p>
            <a:pPr>
              <a:lnSpc>
                <a:spcPct val="100000"/>
              </a:lnSpc>
            </a:pPr>
            <a:r>
              <a:rPr lang="en-US" sz="2000" b="0" strike="noStrike" spc="-1">
                <a:solidFill>
                  <a:srgbClr val="000000"/>
                </a:solidFill>
                <a:latin typeface="Times New Roman"/>
                <a:ea typeface="Noto Sans CJK SC Regular"/>
              </a:rPr>
              <a:t>у Београду као сениор инжењер за аутоматизацију</a:t>
            </a:r>
            <a:endParaRPr lang="en-US" sz="2000" b="0" strike="noStrike" spc="-1">
              <a:latin typeface="Arial"/>
            </a:endParaRPr>
          </a:p>
        </p:txBody>
      </p:sp>
      <p:sp>
        <p:nvSpPr>
          <p:cNvPr id="57" name="CustomShape 4"/>
          <p:cNvSpPr/>
          <p:nvPr/>
        </p:nvSpPr>
        <p:spPr>
          <a:xfrm>
            <a:off x="304920" y="1828800"/>
            <a:ext cx="8152920" cy="1310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000" b="0" strike="noStrike" spc="-1">
                <a:solidFill>
                  <a:srgbClr val="000000"/>
                </a:solidFill>
                <a:latin typeface="Times New Roman"/>
                <a:ea typeface="Noto Sans CJK SC Regular"/>
              </a:rPr>
              <a:t>Аутор је два рада у међународним часописима, десет радова на међународним конференцијама штампаним у целости, два рада на међународним конференцијама  штампаним у изводу, пет радова</a:t>
            </a:r>
            <a:endParaRPr lang="en-US" sz="2000" b="0" strike="noStrike" spc="-1">
              <a:latin typeface="Arial"/>
            </a:endParaRPr>
          </a:p>
          <a:p>
            <a:pPr>
              <a:lnSpc>
                <a:spcPct val="100000"/>
              </a:lnSpc>
            </a:pPr>
            <a:r>
              <a:rPr lang="en-US" sz="2000" b="0" strike="noStrike" spc="-1">
                <a:solidFill>
                  <a:srgbClr val="000000"/>
                </a:solidFill>
                <a:latin typeface="Times New Roman"/>
                <a:ea typeface="Noto Sans CJK SC Regular"/>
              </a:rPr>
              <a:t>у домаћим часописима и једног техничког решења.</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научни сарадник</a:t>
            </a:r>
            <a:r>
              <a:t/>
            </a:r>
            <a:br/>
            <a:r>
              <a:rPr lang="en-US" sz="3200" b="0" strike="noStrike" spc="-1">
                <a:solidFill>
                  <a:srgbClr val="000000"/>
                </a:solidFill>
                <a:latin typeface="Times New Roman"/>
                <a:ea typeface="Noto Sans CJK SC Regular"/>
              </a:rPr>
              <a:t>кандидат: Слобoдан Тoдoсијевић</a:t>
            </a:r>
            <a:endParaRPr lang="en-US" sz="3200" b="0" strike="noStrike" spc="-1">
              <a:latin typeface="Arial"/>
            </a:endParaRPr>
          </a:p>
        </p:txBody>
      </p:sp>
      <p:pic>
        <p:nvPicPr>
          <p:cNvPr id="59" name="Picture 2"/>
          <p:cNvPicPr/>
          <p:nvPr/>
        </p:nvPicPr>
        <p:blipFill>
          <a:blip r:embed="rId3" cstate="print"/>
          <a:stretch/>
        </p:blipFill>
        <p:spPr>
          <a:xfrm>
            <a:off x="7626240" y="152280"/>
            <a:ext cx="1364760" cy="1182240"/>
          </a:xfrm>
          <a:prstGeom prst="rect">
            <a:avLst/>
          </a:prstGeom>
          <a:ln w="9360">
            <a:noFill/>
          </a:ln>
        </p:spPr>
      </p:pic>
      <p:sp>
        <p:nvSpPr>
          <p:cNvPr id="60" name="CustomShape 2"/>
          <p:cNvSpPr/>
          <p:nvPr/>
        </p:nvSpPr>
        <p:spPr>
          <a:xfrm>
            <a:off x="304920" y="2133720"/>
            <a:ext cx="8457840" cy="45716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lstStyle/>
          <a:p>
            <a:pPr marL="339840" indent="-339480">
              <a:lnSpc>
                <a:spcPct val="100000"/>
              </a:lnSpc>
              <a:buClr>
                <a:srgbClr val="000000"/>
              </a:buClr>
              <a:buFont typeface="Arial"/>
              <a:buChar char="•"/>
            </a:pPr>
            <a:r>
              <a:rPr lang="en-US" sz="2000" b="0" strike="noStrike" spc="-1">
                <a:solidFill>
                  <a:srgbClr val="000000"/>
                </a:solidFill>
                <a:latin typeface="Times New Roman"/>
                <a:ea typeface="Noto Sans CJK SC Regular"/>
              </a:rPr>
              <a:t>Научно-истраживачки рад кандидата је у фотoакустичне спeктрoскoпије </a:t>
            </a:r>
            <a:endParaRPr lang="en-US" sz="2000" b="0" strike="noStrike" spc="-1">
              <a:latin typeface="Arial"/>
            </a:endParaRPr>
          </a:p>
          <a:p>
            <a:pPr marL="339840" indent="-339480">
              <a:lnSpc>
                <a:spcPct val="100000"/>
              </a:lnSpc>
              <a:buClr>
                <a:srgbClr val="000000"/>
              </a:buClr>
              <a:buFont typeface="Arial"/>
              <a:buChar char="•"/>
            </a:pPr>
            <a:r>
              <a:rPr lang="en-US" sz="2000" b="0" strike="noStrike" spc="-1">
                <a:solidFill>
                  <a:srgbClr val="000000"/>
                </a:solidFill>
                <a:latin typeface="Times New Roman"/>
                <a:ea typeface="Noto Sans CJK SC Regular"/>
              </a:rPr>
              <a:t>Термалнe кaрaктeризaцијe материјaлa.</a:t>
            </a:r>
            <a:endParaRPr lang="en-US" sz="2000" b="0" strike="noStrike" spc="-1">
              <a:latin typeface="Arial"/>
            </a:endParaRPr>
          </a:p>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Тема1</a:t>
            </a:r>
            <a:r>
              <a:rPr lang="en-US" sz="2000" b="0" strike="noStrike" spc="-1">
                <a:solidFill>
                  <a:srgbClr val="000000"/>
                </a:solidFill>
                <a:latin typeface="Times New Roman"/>
                <a:ea typeface="Noto Sans CJK SC Regular"/>
              </a:rPr>
              <a:t>: </a:t>
            </a:r>
            <a:endParaRPr lang="en-US" sz="2000" b="0" strike="noStrike" spc="-1">
              <a:latin typeface="Arial"/>
            </a:endParaRPr>
          </a:p>
          <a:p>
            <a:pPr marL="339840" indent="-339480">
              <a:lnSpc>
                <a:spcPct val="100000"/>
              </a:lnSpc>
            </a:pPr>
            <a:r>
              <a:rPr lang="en-US" sz="1600" b="0" strike="noStrike" spc="-1">
                <a:solidFill>
                  <a:srgbClr val="000000"/>
                </a:solidFill>
                <a:latin typeface="Times New Roman"/>
                <a:ea typeface="Noto Sans CJK SC Regular"/>
              </a:rPr>
              <a:t>	У првом раду је предложена комбинација експерименталних техника које дозвољавају симултано мерење оптичких и термичких особина макромолекуларних структура побуђених широким спектром светлости (у оба опсега ултраљубичасто-видљиво и ИЦ). Резултат експеримента дозвољава веродостојно тестирање валидности предвиђања теоријских студија, и даљи увид у транспортне процесе у макромолекуларним наноструктурама. Методологија се базира на комбинацији две фотоакустичке (ФА) технике, фреквенцијској ФА и ФА спектрометријској техници (ФАС), као и на примени широкопојасног светлосног извора и интерферометра (Мајкелсонов интерферометар). ФА технике су одабране јер дозвољавају мерења термичких особина материје и што ФА одзив зависи директно од апсорпције светлости. Са друге стране, примена широкопојасног извора и интерферометра дозвољава изучавање зависности ФА одзива од таласне дужине побудне светлости.</a:t>
            </a:r>
            <a:endParaRPr lang="en-US" sz="1600" b="0" strike="noStrike" spc="-1">
              <a:latin typeface="Arial"/>
            </a:endParaRPr>
          </a:p>
          <a:p>
            <a:pPr>
              <a:lnSpc>
                <a:spcPct val="100000"/>
              </a:lnSpc>
            </a:pPr>
            <a:endParaRPr lang="en-US" sz="1600" b="0" strike="noStrike" spc="-1">
              <a:latin typeface="Arial"/>
            </a:endParaRPr>
          </a:p>
          <a:p>
            <a:pPr>
              <a:lnSpc>
                <a:spcPct val="100000"/>
              </a:lnSpc>
            </a:pPr>
            <a:endParaRPr lang="en-US" sz="16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a:t>
            </a:r>
            <a:endParaRPr lang="en-US" sz="2000" b="0" strike="noStrike" spc="-1">
              <a:latin typeface="Arial"/>
            </a:endParaRPr>
          </a:p>
        </p:txBody>
      </p:sp>
      <p:sp>
        <p:nvSpPr>
          <p:cNvPr id="61" name="CustomShape 3"/>
          <p:cNvSpPr/>
          <p:nvPr/>
        </p:nvSpPr>
        <p:spPr>
          <a:xfrm>
            <a:off x="304920" y="1447920"/>
            <a:ext cx="8686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nSpc>
                <a:spcPct val="100000"/>
              </a:lnSpc>
            </a:pPr>
            <a:endParaRPr lang="en-US" sz="1800" b="0" strike="noStrike" spc="-1">
              <a:latin typeface="Arial"/>
            </a:endParaRPr>
          </a:p>
          <a:p>
            <a:pPr>
              <a:lnSpc>
                <a:spcPct val="100000"/>
              </a:lnSpc>
            </a:pPr>
            <a:r>
              <a:rPr lang="en-US" sz="2000" b="1" strike="noStrike" spc="-1">
                <a:solidFill>
                  <a:srgbClr val="000000"/>
                </a:solidFill>
                <a:latin typeface="Times New Roman"/>
                <a:ea typeface="Noto Sans CJK SC Regular"/>
              </a:rPr>
              <a:t>2. Преглед научне активности кандидата</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научни сарадник</a:t>
            </a:r>
            <a:r>
              <a:t/>
            </a:r>
            <a:br/>
            <a:r>
              <a:rPr lang="en-US" sz="3200" b="0" strike="noStrike" spc="-1">
                <a:solidFill>
                  <a:srgbClr val="000000"/>
                </a:solidFill>
                <a:latin typeface="Times New Roman"/>
                <a:ea typeface="Noto Sans CJK SC Regular"/>
              </a:rPr>
              <a:t>кандидат: Слобoдан Тoдoсијевић</a:t>
            </a:r>
            <a:endParaRPr lang="en-US" sz="3200" b="0" strike="noStrike" spc="-1">
              <a:latin typeface="Arial"/>
            </a:endParaRPr>
          </a:p>
        </p:txBody>
      </p:sp>
      <p:pic>
        <p:nvPicPr>
          <p:cNvPr id="63" name="Picture 2"/>
          <p:cNvPicPr/>
          <p:nvPr/>
        </p:nvPicPr>
        <p:blipFill>
          <a:blip r:embed="rId3" cstate="print"/>
          <a:stretch/>
        </p:blipFill>
        <p:spPr>
          <a:xfrm>
            <a:off x="7626240" y="152280"/>
            <a:ext cx="1364760" cy="1182240"/>
          </a:xfrm>
          <a:prstGeom prst="rect">
            <a:avLst/>
          </a:prstGeom>
          <a:ln w="9360">
            <a:noFill/>
          </a:ln>
        </p:spPr>
      </p:pic>
      <p:sp>
        <p:nvSpPr>
          <p:cNvPr id="64" name="CustomShape 2"/>
          <p:cNvSpPr/>
          <p:nvPr/>
        </p:nvSpPr>
        <p:spPr>
          <a:xfrm>
            <a:off x="304920" y="1600200"/>
            <a:ext cx="8457840" cy="510516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lstStyle/>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Тема2</a:t>
            </a:r>
            <a:r>
              <a:rPr lang="en-US" sz="2000" b="0" strike="noStrike" spc="-1">
                <a:solidFill>
                  <a:srgbClr val="000000"/>
                </a:solidFill>
                <a:latin typeface="Times New Roman"/>
                <a:ea typeface="Noto Sans CJK SC Regular"/>
              </a:rPr>
              <a:t>: </a:t>
            </a:r>
            <a:endParaRPr lang="en-US" sz="2000" b="0" strike="noStrike" spc="-1">
              <a:latin typeface="Arial"/>
            </a:endParaRPr>
          </a:p>
          <a:p>
            <a:pPr>
              <a:lnSpc>
                <a:spcPct val="100000"/>
              </a:lnSpc>
            </a:pPr>
            <a:endParaRPr lang="en-US" sz="2000" b="0" strike="noStrike" spc="-1">
              <a:latin typeface="Arial"/>
            </a:endParaRPr>
          </a:p>
          <a:p>
            <a:pPr marL="339840" indent="-339480">
              <a:lnSpc>
                <a:spcPct val="100000"/>
              </a:lnSpc>
            </a:pPr>
            <a:r>
              <a:rPr lang="en-US" sz="1800" b="0" strike="noStrike" spc="-1">
                <a:solidFill>
                  <a:srgbClr val="000000"/>
                </a:solidFill>
                <a:latin typeface="Times New Roman"/>
                <a:ea typeface="Noto Sans CJK SC Regular"/>
              </a:rPr>
              <a:t>	У првом раду је предложена комбинација експерименталних техника које дозвољавају симултано мерење оптичких и термичких особина макромолекуларних структура побуђених широким спектром светлости (у оба опсега ултраљубичасто-видљиво и ИЦ). Резултат експеримента дозвољава веродостојно тестирање валидности предвиђања теоријских студија, и даљи увид у транспортне процесе у макромолекуларним наноструктурама. Методологија се базира на комбинацији две фотоакустичке (ФА) технике, фреквенцијској ФА и ФА спектрометријској техници (ФАС), као и на примени широкопојасног светлосног извора и интерферометра (Мајкелсонов интерферометар). ФА технике су одабране јер дозвољавају мерења термичких особина материје и што ФА одзив зависи директно од апсорпције светлости. Са друге стране, примена широкопојасног извора и интерферометра дозвољава изучавање зависности ФА одзива од таласне дужине побудне светлости.</a:t>
            </a:r>
            <a:endParaRPr lang="en-US" sz="1800" b="0" strike="noStrike" spc="-1">
              <a:latin typeface="Arial"/>
            </a:endParaRPr>
          </a:p>
          <a:p>
            <a:pPr>
              <a:lnSpc>
                <a:spcPct val="100000"/>
              </a:lnSpc>
            </a:pP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научни сарадник</a:t>
            </a:r>
            <a:r>
              <a:t/>
            </a:r>
            <a:br/>
            <a:r>
              <a:rPr lang="en-US" sz="3200" b="0" strike="noStrike" spc="-1">
                <a:solidFill>
                  <a:srgbClr val="000000"/>
                </a:solidFill>
                <a:latin typeface="Times New Roman"/>
                <a:ea typeface="Noto Sans CJK SC Regular"/>
              </a:rPr>
              <a:t>кандидат: Слобoдан Тoдoсијевић</a:t>
            </a:r>
            <a:endParaRPr lang="en-US" sz="3200" b="0" strike="noStrike" spc="-1">
              <a:latin typeface="Arial"/>
            </a:endParaRPr>
          </a:p>
        </p:txBody>
      </p:sp>
      <p:pic>
        <p:nvPicPr>
          <p:cNvPr id="66" name="Picture 2"/>
          <p:cNvPicPr/>
          <p:nvPr/>
        </p:nvPicPr>
        <p:blipFill>
          <a:blip r:embed="rId3" cstate="print"/>
          <a:stretch/>
        </p:blipFill>
        <p:spPr>
          <a:xfrm>
            <a:off x="7626240" y="152280"/>
            <a:ext cx="1364760" cy="1182240"/>
          </a:xfrm>
          <a:prstGeom prst="rect">
            <a:avLst/>
          </a:prstGeom>
          <a:ln w="9360">
            <a:noFill/>
          </a:ln>
        </p:spPr>
      </p:pic>
      <p:sp>
        <p:nvSpPr>
          <p:cNvPr id="67" name="CustomShape 2"/>
          <p:cNvSpPr/>
          <p:nvPr/>
        </p:nvSpPr>
        <p:spPr>
          <a:xfrm>
            <a:off x="304920" y="2286000"/>
            <a:ext cx="8457840" cy="11426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lstStyle/>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Тема3</a:t>
            </a:r>
            <a:r>
              <a:rPr lang="en-US" sz="2000" b="0" strike="noStrike" spc="-1">
                <a:solidFill>
                  <a:srgbClr val="000000"/>
                </a:solidFill>
                <a:latin typeface="Times New Roman"/>
                <a:ea typeface="Noto Sans CJK SC Regular"/>
              </a:rPr>
              <a:t>: Термичке особине биофотонских наноструктура. </a:t>
            </a:r>
            <a:endParaRPr lang="en-US" sz="2000" b="0" strike="noStrike" spc="-1">
              <a:latin typeface="Arial"/>
            </a:endParaRPr>
          </a:p>
          <a:p>
            <a:pPr>
              <a:lnSpc>
                <a:spcPct val="100000"/>
              </a:lnSpc>
            </a:pPr>
            <a:endParaRPr lang="en-US" sz="2000" b="0" strike="noStrike" spc="-1">
              <a:latin typeface="Arial"/>
            </a:endParaRPr>
          </a:p>
          <a:p>
            <a:pPr marL="339840" indent="-339480">
              <a:lnSpc>
                <a:spcPct val="100000"/>
              </a:lnSpc>
            </a:pPr>
            <a:r>
              <a:rPr lang="en-US" sz="1800" b="0" strike="noStrike" spc="-1">
                <a:solidFill>
                  <a:srgbClr val="000000"/>
                </a:solidFill>
                <a:latin typeface="Times New Roman"/>
                <a:ea typeface="Noto Sans CJK SC Regular"/>
              </a:rPr>
              <a:t>	</a:t>
            </a: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sp>
      <p:pic>
        <p:nvPicPr>
          <p:cNvPr id="69" name="Picture 2"/>
          <p:cNvPicPr/>
          <p:nvPr/>
        </p:nvPicPr>
        <p:blipFill>
          <a:blip r:embed="rId3" cstate="print"/>
          <a:stretch/>
        </p:blipFill>
        <p:spPr>
          <a:xfrm>
            <a:off x="7626240" y="152280"/>
            <a:ext cx="1364760" cy="1182240"/>
          </a:xfrm>
          <a:prstGeom prst="rect">
            <a:avLst/>
          </a:prstGeom>
          <a:ln w="9360">
            <a:noFill/>
          </a:ln>
        </p:spPr>
      </p:pic>
      <p:sp>
        <p:nvSpPr>
          <p:cNvPr id="70" name="CustomShape 2"/>
          <p:cNvSpPr/>
          <p:nvPr/>
        </p:nvSpPr>
        <p:spPr>
          <a:xfrm>
            <a:off x="304920" y="2133720"/>
            <a:ext cx="8457840" cy="29714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nSpc>
                <a:spcPct val="100000"/>
              </a:lnSpc>
            </a:pPr>
            <a:endParaRPr lang="en-US" sz="1800" b="0" strike="noStrike" spc="-1">
              <a:latin typeface="Arial"/>
            </a:endParaRPr>
          </a:p>
          <a:p>
            <a:pPr>
              <a:lnSpc>
                <a:spcPct val="100000"/>
              </a:lnSpc>
            </a:pPr>
            <a:endParaRPr lang="en-US" sz="1800" b="0" strike="noStrike" spc="-1">
              <a:latin typeface="Arial"/>
            </a:endParaRPr>
          </a:p>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Учествовао на пројектима:</a:t>
            </a: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Пројекат Министарства просвете, науке и технолошког развоја Републике Србије ТР37020 „Развој методологија и средстава за заштиту од буке урбаних средина (urbaNoise)“ (фебруар 2012-април 2018),</a:t>
            </a: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H2020-MSCA-RISE-2016 „Advanced design rules for optimMAl Dynamic properties of Additive Manufacturing products (A_MADAM)“ (januar 2017-april 2018)..</a:t>
            </a:r>
            <a:endParaRPr lang="en-US" sz="2000" b="0" strike="noStrike" spc="-1">
              <a:latin typeface="Arial"/>
            </a:endParaRPr>
          </a:p>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Рецензије:</a:t>
            </a: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Кандидат је био рецензент једног рада у часопису Optical and Quantum Electronics (ИФ =</a:t>
            </a:r>
            <a:r>
              <a:rPr lang="en-US" sz="2000" b="1" strike="noStrike" spc="-1">
                <a:solidFill>
                  <a:srgbClr val="000000"/>
                </a:solidFill>
                <a:latin typeface="Times New Roman"/>
                <a:ea typeface="Noto Sans CJK SC Regular"/>
              </a:rPr>
              <a:t>1.290).</a:t>
            </a:r>
            <a:r>
              <a:rPr lang="en-US" sz="2000" b="0" strike="noStrike" spc="-1">
                <a:solidFill>
                  <a:srgbClr val="000000"/>
                </a:solidFill>
                <a:latin typeface="Times New Roman"/>
                <a:ea typeface="Noto Sans CJK SC Regular"/>
              </a:rPr>
              <a:t> </a:t>
            </a:r>
            <a:endParaRPr lang="en-US" sz="2000" b="0" strike="noStrike" spc="-1">
              <a:latin typeface="Arial"/>
            </a:endParaRPr>
          </a:p>
          <a:p>
            <a:pPr marL="339840" indent="-339480">
              <a:lnSpc>
                <a:spcPct val="100000"/>
              </a:lnSpc>
              <a:buClr>
                <a:srgbClr val="000000"/>
              </a:buClr>
              <a:buFont typeface="Arial"/>
              <a:buChar char="•"/>
            </a:pPr>
            <a:r>
              <a:rPr lang="en-US" sz="2000" b="1" strike="noStrike" spc="-1">
                <a:solidFill>
                  <a:srgbClr val="000000"/>
                </a:solidFill>
                <a:latin typeface="Times New Roman"/>
                <a:ea typeface="Noto Sans CJK SC Regular"/>
              </a:rPr>
              <a:t>Педагошки рад:</a:t>
            </a:r>
            <a:endParaRPr lang="en-US" sz="2000" b="0" strike="noStrike" spc="-1">
              <a:latin typeface="Arial"/>
            </a:endParaRPr>
          </a:p>
          <a:p>
            <a:pPr marL="339840" indent="-339480">
              <a:lnSpc>
                <a:spcPct val="100000"/>
              </a:lnSpc>
            </a:pPr>
            <a:r>
              <a:rPr lang="en-US" sz="2000" b="0" strike="noStrike" spc="-1">
                <a:solidFill>
                  <a:srgbClr val="000000"/>
                </a:solidFill>
                <a:latin typeface="Times New Roman"/>
                <a:ea typeface="Noto Sans CJK SC Regular"/>
              </a:rPr>
              <a:t>	Кандидат је у периоду фебруар 2016 – април 2018 радио као асистент на Факултету за машинство и грађевинарство у Краљеву, где је држао аудиторне и лабораторијске вежбе из предмета Физика, Техничка физика и Елктротехника са електроником.</a:t>
            </a: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a:t>
            </a: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a:t>
            </a:r>
            <a:endParaRPr lang="en-US" sz="2000" b="0" strike="noStrike" spc="-1">
              <a:latin typeface="Arial"/>
            </a:endParaRPr>
          </a:p>
        </p:txBody>
      </p:sp>
      <p:sp>
        <p:nvSpPr>
          <p:cNvPr id="71" name="CustomShape 3"/>
          <p:cNvSpPr/>
          <p:nvPr/>
        </p:nvSpPr>
        <p:spPr>
          <a:xfrm>
            <a:off x="304920" y="304920"/>
            <a:ext cx="8686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nSpc>
                <a:spcPct val="100000"/>
              </a:lnSpc>
            </a:pPr>
            <a:endParaRPr lang="en-US" sz="1800" b="0" strike="noStrike" spc="-1">
              <a:latin typeface="Arial"/>
            </a:endParaRPr>
          </a:p>
          <a:p>
            <a:pPr>
              <a:lnSpc>
                <a:spcPct val="100000"/>
              </a:lnSpc>
            </a:pPr>
            <a:r>
              <a:rPr lang="en-US" sz="2000" b="1" strike="noStrike" spc="-1">
                <a:solidFill>
                  <a:srgbClr val="000000"/>
                </a:solidFill>
                <a:latin typeface="Times New Roman"/>
                <a:ea typeface="Noto Sans CJK SC Regular"/>
              </a:rPr>
              <a:t>3. Елементи за квалитативну анализу рада кандидата</a:t>
            </a:r>
            <a:endParaRPr lang="en-US"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научни сарадник</a:t>
            </a:r>
            <a:r>
              <a:t/>
            </a:r>
            <a:br/>
            <a:r>
              <a:rPr lang="en-US" sz="3200" b="0" strike="noStrike" spc="-1">
                <a:solidFill>
                  <a:srgbClr val="000000"/>
                </a:solidFill>
                <a:latin typeface="Times New Roman"/>
                <a:ea typeface="Noto Sans CJK SC Regular"/>
              </a:rPr>
              <a:t>кандидат: др Слободан Тодосијевић</a:t>
            </a:r>
            <a:endParaRPr lang="en-US" sz="3200" b="0" strike="noStrike" spc="-1">
              <a:latin typeface="Arial"/>
            </a:endParaRPr>
          </a:p>
        </p:txBody>
      </p:sp>
      <p:pic>
        <p:nvPicPr>
          <p:cNvPr id="73" name="Picture 2"/>
          <p:cNvPicPr/>
          <p:nvPr/>
        </p:nvPicPr>
        <p:blipFill>
          <a:blip r:embed="rId3" cstate="print"/>
          <a:stretch/>
        </p:blipFill>
        <p:spPr>
          <a:xfrm>
            <a:off x="7626240" y="152280"/>
            <a:ext cx="1364760" cy="1182240"/>
          </a:xfrm>
          <a:prstGeom prst="rect">
            <a:avLst/>
          </a:prstGeom>
          <a:ln w="9360">
            <a:noFill/>
          </a:ln>
        </p:spPr>
      </p:pic>
      <p:sp>
        <p:nvSpPr>
          <p:cNvPr id="74" name="CustomShape 2"/>
          <p:cNvSpPr/>
          <p:nvPr/>
        </p:nvSpPr>
        <p:spPr>
          <a:xfrm>
            <a:off x="76200" y="1981200"/>
            <a:ext cx="8229600" cy="175248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t"/>
          <a:lstStyle/>
          <a:p>
            <a:pPr lvl="1"/>
            <a:r>
              <a:rPr lang="en-US" sz="2000" b="0" strike="noStrike" spc="-1" dirty="0" err="1" smtClean="0">
                <a:solidFill>
                  <a:srgbClr val="000000"/>
                </a:solidFill>
                <a:latin typeface="Times New Roman"/>
                <a:ea typeface="Noto Sans CJK SC Regular"/>
              </a:rPr>
              <a:t>Кандидат</a:t>
            </a:r>
            <a:r>
              <a:rPr lang="en-US" sz="2000" b="0" strike="noStrike" spc="-1" dirty="0" smtClean="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је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објавио</a:t>
            </a:r>
            <a:r>
              <a:rPr lang="en-US" sz="2000" b="0" strike="noStrike" spc="-1" dirty="0">
                <a:solidFill>
                  <a:srgbClr val="000000"/>
                </a:solidFill>
                <a:latin typeface="Times New Roman"/>
                <a:ea typeface="Noto Sans CJK SC Regular"/>
              </a:rPr>
              <a:t> 1 </a:t>
            </a:r>
            <a:r>
              <a:rPr lang="en-US" sz="2000" b="0" strike="noStrike" spc="-1" dirty="0" err="1">
                <a:solidFill>
                  <a:srgbClr val="000000"/>
                </a:solidFill>
                <a:latin typeface="Times New Roman"/>
                <a:ea typeface="Noto Sans CJK SC Regular"/>
              </a:rPr>
              <a:t>рад</a:t>
            </a:r>
            <a:r>
              <a:rPr lang="en-US" sz="2000" b="0" strike="noStrike" spc="-1" dirty="0">
                <a:solidFill>
                  <a:srgbClr val="000000"/>
                </a:solidFill>
                <a:latin typeface="Times New Roman"/>
                <a:ea typeface="Noto Sans CJK SC Regular"/>
              </a:rPr>
              <a:t> М22  и М23 </a:t>
            </a:r>
            <a:r>
              <a:rPr lang="en-US" sz="2000" b="0" strike="noStrike" spc="-1" dirty="0" err="1">
                <a:solidFill>
                  <a:srgbClr val="000000"/>
                </a:solidFill>
                <a:latin typeface="Times New Roman"/>
                <a:ea typeface="Noto Sans CJK SC Regular"/>
              </a:rPr>
              <a:t>категорије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има</a:t>
            </a:r>
            <a:r>
              <a:rPr lang="en-US" sz="2000" b="0" strike="noStrike" spc="-1" dirty="0">
                <a:solidFill>
                  <a:srgbClr val="000000"/>
                </a:solidFill>
                <a:latin typeface="Times New Roman"/>
                <a:ea typeface="Noto Sans CJK SC Regular"/>
              </a:rPr>
              <a:t> 7 </a:t>
            </a:r>
            <a:r>
              <a:rPr lang="en-US" sz="2000" b="0" strike="noStrike" spc="-1" dirty="0" err="1">
                <a:solidFill>
                  <a:srgbClr val="000000"/>
                </a:solidFill>
                <a:latin typeface="Times New Roman"/>
                <a:ea typeface="Noto Sans CJK SC Regular"/>
              </a:rPr>
              <a:t>саопштење</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на</a:t>
            </a:r>
            <a:r>
              <a:rPr lang="en-US" sz="2000" b="0" strike="noStrike" spc="-1" dirty="0">
                <a:solidFill>
                  <a:srgbClr val="000000"/>
                </a:solidFill>
                <a:latin typeface="Times New Roman"/>
                <a:ea typeface="Noto Sans CJK SC Regular"/>
              </a:rPr>
              <a:t> </a:t>
            </a:r>
            <a:r>
              <a:rPr lang="en-US" sz="2000" b="0" strike="noStrike" spc="-1" dirty="0" err="1">
                <a:solidFill>
                  <a:srgbClr val="000000"/>
                </a:solidFill>
                <a:latin typeface="Times New Roman"/>
                <a:ea typeface="Noto Sans CJK SC Regular"/>
              </a:rPr>
              <a:t>конференцији</a:t>
            </a:r>
            <a:r>
              <a:rPr lang="en-US" sz="2000" b="0" strike="noStrike" spc="-1" dirty="0">
                <a:solidFill>
                  <a:srgbClr val="000000"/>
                </a:solidFill>
                <a:latin typeface="Times New Roman"/>
                <a:ea typeface="Noto Sans CJK SC Regular"/>
              </a:rPr>
              <a:t> М33 </a:t>
            </a:r>
            <a:r>
              <a:rPr lang="en-US" sz="2000" b="0" strike="noStrike" spc="-1" dirty="0" err="1">
                <a:solidFill>
                  <a:srgbClr val="000000"/>
                </a:solidFill>
                <a:latin typeface="Times New Roman"/>
                <a:ea typeface="Noto Sans CJK SC Regular"/>
              </a:rPr>
              <a:t>категорије</a:t>
            </a:r>
            <a:r>
              <a:rPr lang="en-US" sz="2000" b="0" strike="noStrike" spc="-1" dirty="0">
                <a:solidFill>
                  <a:srgbClr val="000000"/>
                </a:solidFill>
                <a:latin typeface="Times New Roman"/>
                <a:ea typeface="Noto Sans CJK SC Regular"/>
              </a:rPr>
              <a:t> и 1 </a:t>
            </a:r>
            <a:r>
              <a:rPr lang="en-US" sz="2000" b="0" strike="noStrike" spc="-1" dirty="0" err="1">
                <a:solidFill>
                  <a:srgbClr val="000000"/>
                </a:solidFill>
                <a:latin typeface="Times New Roman"/>
                <a:ea typeface="Noto Sans CJK SC Regular"/>
              </a:rPr>
              <a:t>рад</a:t>
            </a:r>
            <a:r>
              <a:rPr lang="en-US" sz="2000" b="0" strike="noStrike" spc="-1" dirty="0">
                <a:solidFill>
                  <a:srgbClr val="000000"/>
                </a:solidFill>
                <a:latin typeface="Times New Roman"/>
                <a:ea typeface="Noto Sans CJK SC Regular"/>
              </a:rPr>
              <a:t> М51 и  М70 и 3 </a:t>
            </a:r>
            <a:r>
              <a:rPr lang="en-US" sz="2000" b="0" strike="noStrike" spc="-1" dirty="0" err="1">
                <a:solidFill>
                  <a:srgbClr val="000000"/>
                </a:solidFill>
                <a:latin typeface="Times New Roman"/>
                <a:ea typeface="Noto Sans CJK SC Regular"/>
              </a:rPr>
              <a:t>саопштења</a:t>
            </a:r>
            <a:r>
              <a:rPr lang="en-US" sz="2000" b="0" strike="noStrike" spc="-1" dirty="0">
                <a:solidFill>
                  <a:srgbClr val="000000"/>
                </a:solidFill>
                <a:latin typeface="Times New Roman"/>
                <a:ea typeface="Noto Sans CJK SC Regular"/>
              </a:rPr>
              <a:t> М53 </a:t>
            </a:r>
            <a:r>
              <a:rPr lang="en-US" sz="2000" b="0" strike="noStrike" spc="-1" dirty="0" err="1">
                <a:solidFill>
                  <a:srgbClr val="000000"/>
                </a:solidFill>
                <a:latin typeface="Times New Roman"/>
                <a:ea typeface="Noto Sans CJK SC Regular"/>
              </a:rPr>
              <a:t>категорије</a:t>
            </a:r>
            <a:r>
              <a:rPr lang="en-US" sz="2000" b="0" strike="noStrike" spc="-1" dirty="0">
                <a:solidFill>
                  <a:srgbClr val="000000"/>
                </a:solidFill>
                <a:latin typeface="Times New Roman"/>
                <a:ea typeface="Noto Sans CJK SC Regular"/>
              </a:rPr>
              <a:t>. </a:t>
            </a:r>
            <a:endParaRPr lang="en-US" sz="2000" b="0" strike="noStrike" spc="-1" dirty="0">
              <a:latin typeface="Arial"/>
            </a:endParaRPr>
          </a:p>
          <a:p>
            <a:pPr marL="339840" indent="-339480">
              <a:lnSpc>
                <a:spcPct val="100000"/>
              </a:lnSpc>
              <a:buClr>
                <a:srgbClr val="000000"/>
              </a:buClr>
            </a:pPr>
            <a:r>
              <a:rPr lang="sr-Latn-RS" sz="2000" b="0" strike="noStrike" spc="-1" dirty="0" smtClean="0">
                <a:latin typeface="Times New Roman"/>
                <a:ea typeface="Noto Sans CJK SC Regular"/>
              </a:rPr>
              <a:t>	  </a:t>
            </a:r>
            <a:r>
              <a:rPr lang="en-US" sz="2000" b="0" strike="noStrike" spc="-1" dirty="0" err="1" smtClean="0">
                <a:latin typeface="Times New Roman"/>
                <a:ea typeface="Noto Sans CJK SC Regular"/>
              </a:rPr>
              <a:t>Радови</a:t>
            </a:r>
            <a:r>
              <a:rPr lang="en-US" sz="2000" b="0" strike="noStrike" spc="-1" dirty="0" smtClean="0">
                <a:latin typeface="Times New Roman"/>
                <a:ea typeface="Noto Sans CJK SC Regular"/>
              </a:rPr>
              <a:t> </a:t>
            </a:r>
            <a:r>
              <a:rPr lang="en-US" sz="2000" b="0" strike="noStrike" spc="-1" dirty="0" err="1">
                <a:latin typeface="Times New Roman"/>
                <a:ea typeface="Noto Sans CJK SC Regular"/>
              </a:rPr>
              <a:t>кандидата</a:t>
            </a:r>
            <a:r>
              <a:rPr lang="en-US" sz="2000" b="0" strike="noStrike" spc="-1" dirty="0">
                <a:latin typeface="Times New Roman"/>
                <a:ea typeface="Noto Sans CJK SC Regular"/>
              </a:rPr>
              <a:t> </a:t>
            </a:r>
            <a:r>
              <a:rPr lang="en-US" sz="2000" b="0" strike="noStrike" spc="-1" dirty="0" err="1">
                <a:latin typeface="Times New Roman"/>
                <a:ea typeface="Noto Sans CJK SC Regular"/>
              </a:rPr>
              <a:t>су</a:t>
            </a:r>
            <a:r>
              <a:rPr lang="en-US" sz="2000" b="0" strike="noStrike" spc="-1" dirty="0">
                <a:latin typeface="Times New Roman"/>
                <a:ea typeface="Noto Sans CJK SC Regular"/>
              </a:rPr>
              <a:t> </a:t>
            </a:r>
            <a:r>
              <a:rPr lang="en-US" sz="2000" b="0" strike="noStrike" spc="-1" dirty="0" err="1">
                <a:latin typeface="Times New Roman"/>
                <a:ea typeface="Noto Sans CJK SC Regular"/>
              </a:rPr>
              <a:t>цитирани</a:t>
            </a:r>
            <a:r>
              <a:rPr lang="en-US" sz="2000" b="0" strike="noStrike" spc="-1" dirty="0">
                <a:latin typeface="Times New Roman"/>
                <a:ea typeface="Noto Sans CJK SC Regular"/>
              </a:rPr>
              <a:t> 5 </a:t>
            </a:r>
            <a:r>
              <a:rPr lang="en-US" sz="2000" b="0" strike="noStrike" spc="-1" dirty="0" err="1">
                <a:latin typeface="Times New Roman"/>
                <a:ea typeface="Noto Sans CJK SC Regular"/>
              </a:rPr>
              <a:t>пута</a:t>
            </a:r>
            <a:r>
              <a:rPr lang="en-US" sz="2000" b="0" strike="noStrike" spc="-1" dirty="0">
                <a:latin typeface="Times New Roman"/>
                <a:ea typeface="Noto Sans CJK SC Regular"/>
              </a:rPr>
              <a:t>. </a:t>
            </a:r>
            <a:endParaRPr lang="en-US" sz="2000" b="0" strike="noStrike" spc="-1" dirty="0">
              <a:latin typeface="Arial"/>
            </a:endParaRPr>
          </a:p>
          <a:p>
            <a:pPr marL="343080" indent="-339480">
              <a:lnSpc>
                <a:spcPct val="100000"/>
              </a:lnSpc>
            </a:pPr>
            <a:r>
              <a:rPr lang="en-US" sz="2000" b="0" strike="noStrike" spc="-1" dirty="0">
                <a:solidFill>
                  <a:srgbClr val="000000"/>
                </a:solidFill>
                <a:latin typeface="Times New Roman"/>
                <a:ea typeface="Noto Sans CJK SC Regular"/>
              </a:rPr>
              <a:t>		</a:t>
            </a:r>
            <a:endParaRPr lang="en-US" sz="2000" b="0" strike="noStrike" spc="-1" dirty="0">
              <a:latin typeface="Arial"/>
            </a:endParaRPr>
          </a:p>
        </p:txBody>
      </p:sp>
      <p:sp>
        <p:nvSpPr>
          <p:cNvPr id="75" name="CustomShape 3"/>
          <p:cNvSpPr/>
          <p:nvPr/>
        </p:nvSpPr>
        <p:spPr>
          <a:xfrm>
            <a:off x="304920" y="1447920"/>
            <a:ext cx="8686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nSpc>
                <a:spcPct val="100000"/>
              </a:lnSpc>
            </a:pPr>
            <a:endParaRPr lang="en-US" sz="1800" b="0" strike="noStrike" spc="-1">
              <a:latin typeface="Arial"/>
            </a:endParaRPr>
          </a:p>
          <a:p>
            <a:pPr>
              <a:lnSpc>
                <a:spcPct val="100000"/>
              </a:lnSpc>
            </a:pPr>
            <a:r>
              <a:rPr lang="en-US" sz="2000" b="1" strike="noStrike" spc="-1">
                <a:solidFill>
                  <a:srgbClr val="000000"/>
                </a:solidFill>
                <a:latin typeface="Times New Roman"/>
                <a:ea typeface="Noto Sans CJK SC Regular"/>
              </a:rPr>
              <a:t>4. Елементи за квантитативну анализу рада кандидата</a:t>
            </a:r>
            <a:endParaRPr lang="en-US" sz="2000" b="0" strike="noStrike" spc="-1">
              <a:latin typeface="Arial"/>
            </a:endParaRPr>
          </a:p>
        </p:txBody>
      </p:sp>
      <p:sp>
        <p:nvSpPr>
          <p:cNvPr id="76" name="CustomShape 4"/>
          <p:cNvSpPr/>
          <p:nvPr/>
        </p:nvSpPr>
        <p:spPr>
          <a:xfrm>
            <a:off x="1967040" y="2446200"/>
            <a:ext cx="9143640" cy="456840"/>
          </a:xfrm>
          <a:prstGeom prst="rect">
            <a:avLst/>
          </a:prstGeom>
          <a:noFill/>
          <a:ln w="9360">
            <a:noFill/>
          </a:ln>
        </p:spPr>
        <p:style>
          <a:lnRef idx="0">
            <a:scrgbClr r="0" g="0" b="0"/>
          </a:lnRef>
          <a:fillRef idx="0">
            <a:scrgbClr r="0" g="0" b="0"/>
          </a:fillRef>
          <a:effectRef idx="0">
            <a:scrgbClr r="0" g="0" b="0"/>
          </a:effectRef>
          <a:fontRef idx="minor"/>
        </p:style>
      </p:sp>
      <p:graphicFrame>
        <p:nvGraphicFramePr>
          <p:cNvPr id="77" name="Table 5"/>
          <p:cNvGraphicFramePr/>
          <p:nvPr/>
        </p:nvGraphicFramePr>
        <p:xfrm>
          <a:off x="457200" y="3810000"/>
          <a:ext cx="8078400" cy="2528804"/>
        </p:xfrm>
        <a:graphic>
          <a:graphicData uri="http://schemas.openxmlformats.org/drawingml/2006/table">
            <a:tbl>
              <a:tblPr/>
              <a:tblGrid>
                <a:gridCol w="2692080"/>
                <a:gridCol w="2693880"/>
                <a:gridCol w="2692440"/>
              </a:tblGrid>
              <a:tr h="366480">
                <a:tc>
                  <a:txBody>
                    <a:bodyPr/>
                    <a:lstStyle/>
                    <a:p>
                      <a:endParaRPr lang="en-US" dirty="0"/>
                    </a:p>
                  </a:txBody>
                  <a:tcPr marL="90000" marR="90000">
                    <a:lnL w="2880">
                      <a:solidFill>
                        <a:srgbClr val="FFFFFF"/>
                      </a:solidFill>
                    </a:lnL>
                    <a:lnR w="2880">
                      <a:solidFill>
                        <a:srgbClr val="FFFFFF"/>
                      </a:solidFill>
                    </a:lnR>
                    <a:lnT w="2880">
                      <a:solidFill>
                        <a:srgbClr val="FFFFFF"/>
                      </a:solidFill>
                    </a:lnT>
                    <a:lnB w="9360">
                      <a:solidFill>
                        <a:srgbClr val="FFFFFF"/>
                      </a:solidFill>
                    </a:lnB>
                    <a:solidFill>
                      <a:srgbClr val="4F81BD"/>
                    </a:solidFill>
                  </a:tcPr>
                </a:tc>
                <a:tc>
                  <a:txBody>
                    <a:bodyPr/>
                    <a:lstStyle/>
                    <a:p>
                      <a:pPr>
                        <a:lnSpc>
                          <a:spcPct val="96000"/>
                        </a:lnSpc>
                      </a:pPr>
                      <a:r>
                        <a:rPr lang="en-US" sz="1800" b="1" strike="noStrike" spc="-1">
                          <a:solidFill>
                            <a:srgbClr val="FFFFFF"/>
                          </a:solidFill>
                          <a:latin typeface="Calibri"/>
                          <a:ea typeface="Noto Sans CJK SC Regular"/>
                        </a:rPr>
                        <a:t>Остварено</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9360">
                      <a:solidFill>
                        <a:srgbClr val="FFFFFF"/>
                      </a:solidFill>
                    </a:lnB>
                    <a:solidFill>
                      <a:srgbClr val="4F81BD"/>
                    </a:solidFill>
                  </a:tcPr>
                </a:tc>
                <a:tc>
                  <a:txBody>
                    <a:bodyPr/>
                    <a:lstStyle/>
                    <a:p>
                      <a:pPr>
                        <a:lnSpc>
                          <a:spcPct val="96000"/>
                        </a:lnSpc>
                      </a:pPr>
                      <a:r>
                        <a:rPr lang="en-US" sz="1800" b="1" strike="noStrike" spc="-1">
                          <a:solidFill>
                            <a:srgbClr val="FFFFFF"/>
                          </a:solidFill>
                          <a:latin typeface="Calibri"/>
                          <a:ea typeface="Noto Sans CJK SC Regular"/>
                        </a:rPr>
                        <a:t>Потребно</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9360">
                      <a:solidFill>
                        <a:srgbClr val="FFFFFF"/>
                      </a:solidFill>
                    </a:lnB>
                    <a:solidFill>
                      <a:srgbClr val="4F81BD"/>
                    </a:solidFill>
                  </a:tcPr>
                </a:tc>
              </a:tr>
              <a:tr h="366480">
                <a:tc>
                  <a:txBody>
                    <a:bodyPr/>
                    <a:lstStyle/>
                    <a:p>
                      <a:pPr>
                        <a:lnSpc>
                          <a:spcPct val="96000"/>
                        </a:lnSpc>
                      </a:pPr>
                      <a:r>
                        <a:rPr lang="en-US" sz="1800" b="0" strike="noStrike" spc="-1">
                          <a:solidFill>
                            <a:srgbClr val="000000"/>
                          </a:solidFill>
                          <a:latin typeface="Calibri"/>
                          <a:ea typeface="Noto Sans CJK SC Regular"/>
                        </a:rPr>
                        <a:t>Укупно</a:t>
                      </a:r>
                      <a:endParaRPr lang="en-US" sz="1800" b="0" strike="noStrike" spc="-1">
                        <a:latin typeface="Arial"/>
                      </a:endParaRPr>
                    </a:p>
                  </a:txBody>
                  <a:tcPr marL="90000" marR="90000">
                    <a:lnL w="2880">
                      <a:solidFill>
                        <a:srgbClr val="FFFFFF"/>
                      </a:solidFill>
                    </a:lnL>
                    <a:lnR w="2880">
                      <a:solidFill>
                        <a:srgbClr val="FFFFFF"/>
                      </a:solidFill>
                    </a:lnR>
                    <a:lnT w="9360">
                      <a:solidFill>
                        <a:srgbClr val="FFFFFF"/>
                      </a:solidFill>
                    </a:lnT>
                    <a:lnB w="2880">
                      <a:solidFill>
                        <a:srgbClr val="FFFFFF"/>
                      </a:solidFill>
                    </a:lnB>
                    <a:solidFill>
                      <a:srgbClr val="D0D8E8"/>
                    </a:solidFill>
                  </a:tcPr>
                </a:tc>
                <a:tc>
                  <a:txBody>
                    <a:bodyPr/>
                    <a:lstStyle/>
                    <a:p>
                      <a:pPr>
                        <a:lnSpc>
                          <a:spcPct val="96000"/>
                        </a:lnSpc>
                      </a:pPr>
                      <a:r>
                        <a:rPr lang="en-US" sz="1800" b="0" strike="noStrike" spc="-1">
                          <a:solidFill>
                            <a:srgbClr val="000000"/>
                          </a:solidFill>
                          <a:latin typeface="Calibri"/>
                          <a:ea typeface="Noto Sans CJK SC Regular"/>
                        </a:rPr>
                        <a:t>26</a:t>
                      </a:r>
                      <a:endParaRPr lang="en-US" sz="1800" b="0" strike="noStrike" spc="-1">
                        <a:latin typeface="Arial"/>
                      </a:endParaRPr>
                    </a:p>
                  </a:txBody>
                  <a:tcPr marL="90000" marR="90000">
                    <a:lnL w="2880">
                      <a:solidFill>
                        <a:srgbClr val="FFFFFF"/>
                      </a:solidFill>
                    </a:lnL>
                    <a:lnR w="2880">
                      <a:solidFill>
                        <a:srgbClr val="FFFFFF"/>
                      </a:solidFill>
                    </a:lnR>
                    <a:lnT w="9360">
                      <a:solidFill>
                        <a:srgbClr val="FFFFFF"/>
                      </a:solidFill>
                    </a:lnT>
                    <a:lnB w="2880">
                      <a:solidFill>
                        <a:srgbClr val="FFFFFF"/>
                      </a:solidFill>
                    </a:lnB>
                    <a:solidFill>
                      <a:srgbClr val="D0D8E8"/>
                    </a:solidFill>
                  </a:tcPr>
                </a:tc>
                <a:tc>
                  <a:txBody>
                    <a:bodyPr/>
                    <a:lstStyle/>
                    <a:p>
                      <a:pPr>
                        <a:lnSpc>
                          <a:spcPct val="96000"/>
                        </a:lnSpc>
                      </a:pPr>
                      <a:r>
                        <a:rPr lang="en-US" sz="1800" b="0" strike="noStrike" spc="-1">
                          <a:solidFill>
                            <a:srgbClr val="000000"/>
                          </a:solidFill>
                          <a:latin typeface="Calibri"/>
                          <a:ea typeface="Noto Sans CJK SC Regular"/>
                        </a:rPr>
                        <a:t>16</a:t>
                      </a:r>
                      <a:endParaRPr lang="en-US" sz="1800" b="0" strike="noStrike" spc="-1">
                        <a:latin typeface="Arial"/>
                      </a:endParaRPr>
                    </a:p>
                  </a:txBody>
                  <a:tcPr marL="90000" marR="90000">
                    <a:lnL w="2880">
                      <a:solidFill>
                        <a:srgbClr val="FFFFFF"/>
                      </a:solidFill>
                    </a:lnL>
                    <a:lnR w="2880">
                      <a:solidFill>
                        <a:srgbClr val="FFFFFF"/>
                      </a:solidFill>
                    </a:lnR>
                    <a:lnT w="9360">
                      <a:solidFill>
                        <a:srgbClr val="FFFFFF"/>
                      </a:solidFill>
                    </a:lnT>
                    <a:lnB w="2880">
                      <a:solidFill>
                        <a:srgbClr val="FFFFFF"/>
                      </a:solidFill>
                    </a:lnB>
                    <a:solidFill>
                      <a:srgbClr val="D0D8E8"/>
                    </a:solidFill>
                  </a:tcPr>
                </a:tc>
              </a:tr>
              <a:tr h="639720">
                <a:tc>
                  <a:txBody>
                    <a:bodyPr/>
                    <a:lstStyle/>
                    <a:p>
                      <a:pPr>
                        <a:lnSpc>
                          <a:spcPct val="96000"/>
                        </a:lnSpc>
                      </a:pPr>
                      <a:r>
                        <a:rPr lang="en-US" sz="1800" b="0" strike="noStrike" spc="-1" dirty="0" smtClean="0">
                          <a:solidFill>
                            <a:srgbClr val="000000"/>
                          </a:solidFill>
                          <a:latin typeface="Calibri"/>
                          <a:ea typeface="Noto Sans CJK SC Regular"/>
                        </a:rPr>
                        <a:t>М10+М20+М31+М32+М33+М41+М42</a:t>
                      </a:r>
                      <a:r>
                        <a:rPr lang="sr-Latn-RS" sz="1800" b="0" strike="noStrike" spc="-1" dirty="0" smtClean="0">
                          <a:solidFill>
                            <a:srgbClr val="000000"/>
                          </a:solidFill>
                          <a:latin typeface="Calibri"/>
                          <a:ea typeface="Noto Sans CJK SC Regular"/>
                        </a:rPr>
                        <a:t>+M51+M53+M70</a:t>
                      </a:r>
                      <a:endParaRPr lang="en-US" sz="1800" b="0" strike="noStrike" spc="-1" dirty="0">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E9EDF4"/>
                    </a:solidFill>
                  </a:tcPr>
                </a:tc>
                <a:tc>
                  <a:txBody>
                    <a:bodyPr/>
                    <a:lstStyle/>
                    <a:p>
                      <a:pPr>
                        <a:lnSpc>
                          <a:spcPct val="96000"/>
                        </a:lnSpc>
                      </a:pPr>
                      <a:r>
                        <a:rPr lang="en-US" sz="1800" b="0" strike="noStrike" spc="-1">
                          <a:solidFill>
                            <a:srgbClr val="000000"/>
                          </a:solidFill>
                          <a:latin typeface="Calibri"/>
                          <a:ea typeface="Noto Sans CJK SC Regular"/>
                        </a:rPr>
                        <a:t>15</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E9EDF4"/>
                    </a:solidFill>
                  </a:tcPr>
                </a:tc>
                <a:tc>
                  <a:txBody>
                    <a:bodyPr/>
                    <a:lstStyle/>
                    <a:p>
                      <a:pPr>
                        <a:lnSpc>
                          <a:spcPct val="96000"/>
                        </a:lnSpc>
                      </a:pPr>
                      <a:r>
                        <a:rPr lang="en-US" sz="1800" b="0" strike="noStrike" spc="-1">
                          <a:solidFill>
                            <a:srgbClr val="000000"/>
                          </a:solidFill>
                          <a:latin typeface="Calibri"/>
                          <a:ea typeface="Noto Sans CJK SC Regular"/>
                        </a:rPr>
                        <a:t>10</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E9EDF4"/>
                    </a:solidFill>
                  </a:tcPr>
                </a:tc>
              </a:tr>
              <a:tr h="914400">
                <a:tc>
                  <a:txBody>
                    <a:bodyPr/>
                    <a:lstStyle/>
                    <a:p>
                      <a:pPr>
                        <a:lnSpc>
                          <a:spcPct val="96000"/>
                        </a:lnSpc>
                      </a:pPr>
                      <a:r>
                        <a:rPr lang="en-US" sz="1800" b="0" strike="noStrike" spc="-1">
                          <a:solidFill>
                            <a:srgbClr val="000000"/>
                          </a:solidFill>
                          <a:latin typeface="Calibri"/>
                          <a:ea typeface="Noto Sans CJK SC Regular"/>
                        </a:rPr>
                        <a:t>М11+М12+М21+М22</a:t>
                      </a:r>
                      <a:endParaRPr lang="en-US" sz="1800" b="0" strike="noStrike" spc="-1">
                        <a:latin typeface="Arial"/>
                      </a:endParaRPr>
                    </a:p>
                    <a:p>
                      <a:pPr>
                        <a:lnSpc>
                          <a:spcPct val="96000"/>
                        </a:lnSpc>
                      </a:pPr>
                      <a:r>
                        <a:rPr lang="en-US" sz="1800" b="0" strike="noStrike" spc="-1">
                          <a:solidFill>
                            <a:srgbClr val="000000"/>
                          </a:solidFill>
                          <a:latin typeface="Calibri"/>
                          <a:ea typeface="Noto Sans CJK SC Regular"/>
                        </a:rPr>
                        <a:t>М23+М24</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D0D8E8"/>
                    </a:solidFill>
                  </a:tcPr>
                </a:tc>
                <a:tc>
                  <a:txBody>
                    <a:bodyPr/>
                    <a:lstStyle/>
                    <a:p>
                      <a:pPr>
                        <a:lnSpc>
                          <a:spcPct val="96000"/>
                        </a:lnSpc>
                      </a:pPr>
                      <a:r>
                        <a:rPr lang="en-US" sz="1800" b="0" strike="noStrike" spc="-1">
                          <a:solidFill>
                            <a:srgbClr val="000000"/>
                          </a:solidFill>
                          <a:latin typeface="Calibri"/>
                          <a:ea typeface="Noto Sans CJK SC Regular"/>
                        </a:rPr>
                        <a:t>8</a:t>
                      </a:r>
                      <a:endParaRPr lang="en-US" sz="1800" b="0" strike="noStrike" spc="-1">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D0D8E8"/>
                    </a:solidFill>
                  </a:tcPr>
                </a:tc>
                <a:tc>
                  <a:txBody>
                    <a:bodyPr/>
                    <a:lstStyle/>
                    <a:p>
                      <a:pPr>
                        <a:lnSpc>
                          <a:spcPct val="96000"/>
                        </a:lnSpc>
                      </a:pPr>
                      <a:r>
                        <a:rPr lang="en-US" sz="1800" b="0" strike="noStrike" spc="-1" dirty="0">
                          <a:solidFill>
                            <a:srgbClr val="000000"/>
                          </a:solidFill>
                          <a:latin typeface="Calibri"/>
                          <a:ea typeface="Noto Sans CJK SC Regular"/>
                        </a:rPr>
                        <a:t>6</a:t>
                      </a:r>
                      <a:endParaRPr lang="en-US" sz="1800" b="0" strike="noStrike" spc="-1" dirty="0">
                        <a:latin typeface="Arial"/>
                      </a:endParaRPr>
                    </a:p>
                  </a:txBody>
                  <a:tcPr marL="90000" marR="90000">
                    <a:lnL w="2880">
                      <a:solidFill>
                        <a:srgbClr val="FFFFFF"/>
                      </a:solidFill>
                    </a:lnL>
                    <a:lnR w="2880">
                      <a:solidFill>
                        <a:srgbClr val="FFFFFF"/>
                      </a:solidFill>
                    </a:lnR>
                    <a:lnT w="2880">
                      <a:solidFill>
                        <a:srgbClr val="FFFFFF"/>
                      </a:solidFill>
                    </a:lnT>
                    <a:lnB w="2880">
                      <a:solidFill>
                        <a:srgbClr val="FFFFFF"/>
                      </a:solidFill>
                    </a:lnB>
                    <a:solidFill>
                      <a:srgbClr val="D0D8E8"/>
                    </a:solidFill>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CustomShape 1"/>
          <p:cNvSpPr/>
          <p:nvPr/>
        </p:nvSpPr>
        <p:spPr>
          <a:xfrm>
            <a:off x="304920" y="228600"/>
            <a:ext cx="7467120" cy="1294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200" b="0" strike="noStrike" spc="-1">
                <a:solidFill>
                  <a:srgbClr val="000000"/>
                </a:solidFill>
                <a:latin typeface="Times New Roman"/>
                <a:ea typeface="Noto Sans CJK SC Regular"/>
              </a:rPr>
              <a:t>Избор у звање научни сарадник</a:t>
            </a:r>
            <a:r>
              <a:t/>
            </a:r>
            <a:br/>
            <a:r>
              <a:rPr lang="en-US" sz="3200" b="0" strike="noStrike" spc="-1">
                <a:solidFill>
                  <a:srgbClr val="000000"/>
                </a:solidFill>
                <a:latin typeface="Times New Roman"/>
                <a:ea typeface="Noto Sans CJK SC Regular"/>
              </a:rPr>
              <a:t>кандидат: др Слободан Тодосијевић</a:t>
            </a:r>
            <a:endParaRPr lang="en-US" sz="3200" b="0" strike="noStrike" spc="-1">
              <a:latin typeface="Arial"/>
            </a:endParaRPr>
          </a:p>
        </p:txBody>
      </p:sp>
      <p:pic>
        <p:nvPicPr>
          <p:cNvPr id="79" name="Picture 2"/>
          <p:cNvPicPr/>
          <p:nvPr/>
        </p:nvPicPr>
        <p:blipFill>
          <a:blip r:embed="rId3" cstate="print"/>
          <a:stretch/>
        </p:blipFill>
        <p:spPr>
          <a:xfrm>
            <a:off x="7626240" y="152280"/>
            <a:ext cx="1364760" cy="1182240"/>
          </a:xfrm>
          <a:prstGeom prst="rect">
            <a:avLst/>
          </a:prstGeom>
          <a:ln w="9360">
            <a:noFill/>
          </a:ln>
        </p:spPr>
      </p:pic>
      <p:sp>
        <p:nvSpPr>
          <p:cNvPr id="80" name="CustomShape 2"/>
          <p:cNvSpPr/>
          <p:nvPr/>
        </p:nvSpPr>
        <p:spPr>
          <a:xfrm>
            <a:off x="304920" y="2209680"/>
            <a:ext cx="8457840" cy="396216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marL="339840" indent="-339480">
              <a:lnSpc>
                <a:spcPct val="100000"/>
              </a:lnSpc>
              <a:buClr>
                <a:srgbClr val="000000"/>
              </a:buClr>
              <a:buFont typeface="Arial"/>
              <a:buChar char="•"/>
            </a:pPr>
            <a:r>
              <a:rPr lang="en-US" sz="2000" b="0" strike="noStrike" spc="-1">
                <a:solidFill>
                  <a:srgbClr val="000000"/>
                </a:solidFill>
                <a:latin typeface="Times New Roman"/>
                <a:ea typeface="Noto Sans CJK SC Regular"/>
              </a:rPr>
              <a:t>Имајући у виду квалитет научно-истраживачког рада др Слободана Тодосијевића и достигнути степен истраживачке зрелости и компетентности,  а посебно његов ентузијазам да се физиком бави волонтерски на технички доста напредно нивоу, задовољство нам је да предложимо Научном већу Института за физику да Министарству просвете, науке и технолошког развоја Републике Србије предложи избор др Слободана Тодосијевића у звање научног сарадника.</a:t>
            </a:r>
            <a:endParaRPr lang="en-US" sz="2000" b="0" strike="noStrike" spc="-1">
              <a:latin typeface="Arial"/>
            </a:endParaRPr>
          </a:p>
          <a:p>
            <a:pPr marL="341280" indent="-339480">
              <a:lnSpc>
                <a:spcPct val="100000"/>
              </a:lnSpc>
            </a:pPr>
            <a:endParaRPr lang="en-US" sz="2000" b="0" strike="noStrike" spc="-1">
              <a:latin typeface="Arial"/>
            </a:endParaRPr>
          </a:p>
          <a:p>
            <a:pPr marL="339840" indent="-339480">
              <a:lnSpc>
                <a:spcPct val="100000"/>
              </a:lnSpc>
              <a:buClr>
                <a:srgbClr val="000000"/>
              </a:buClr>
              <a:buFont typeface="Arial"/>
              <a:buChar char="•"/>
            </a:pPr>
            <a:r>
              <a:rPr lang="en-US" sz="2000" b="0" strike="noStrike" spc="-1">
                <a:solidFill>
                  <a:srgbClr val="000000"/>
                </a:solidFill>
                <a:latin typeface="Times New Roman"/>
                <a:ea typeface="Noto Sans CJK SC Regular"/>
              </a:rPr>
              <a:t>Комисија: Бранко Коларић (ИФ), Михаило Рабасовић (ИФ), Стеван Блaгојевић (ИОФХ)  </a:t>
            </a:r>
            <a:endParaRPr lang="en-US" sz="2000" b="0" strike="noStrike" spc="-1">
              <a:latin typeface="Arial"/>
            </a:endParaRPr>
          </a:p>
          <a:p>
            <a:pPr marL="341280" indent="-339480">
              <a:lnSpc>
                <a:spcPct val="100000"/>
              </a:lnSpc>
            </a:pPr>
            <a:endParaRPr lang="en-US" sz="2000" b="0" strike="noStrike" spc="-1">
              <a:latin typeface="Arial"/>
            </a:endParaRPr>
          </a:p>
          <a:p>
            <a:pPr marL="341280" indent="-339480">
              <a:lnSpc>
                <a:spcPct val="100000"/>
              </a:lnSpc>
            </a:pPr>
            <a:endParaRPr lang="en-US" sz="2000" b="0" strike="noStrike" spc="-1">
              <a:latin typeface="Arial"/>
            </a:endParaRPr>
          </a:p>
          <a:p>
            <a:pPr marL="343080" indent="-339480">
              <a:lnSpc>
                <a:spcPct val="100000"/>
              </a:lnSpc>
            </a:pPr>
            <a:r>
              <a:rPr lang="en-US" sz="2000" b="0" strike="noStrike" spc="-1">
                <a:solidFill>
                  <a:srgbClr val="000000"/>
                </a:solidFill>
                <a:latin typeface="Times New Roman"/>
                <a:ea typeface="Noto Sans CJK SC Regular"/>
              </a:rPr>
              <a:t>		</a:t>
            </a:r>
            <a:endParaRPr lang="en-US" sz="2000" b="0" strike="noStrike" spc="-1">
              <a:latin typeface="Arial"/>
            </a:endParaRPr>
          </a:p>
        </p:txBody>
      </p:sp>
      <p:sp>
        <p:nvSpPr>
          <p:cNvPr id="81" name="CustomShape 3"/>
          <p:cNvSpPr/>
          <p:nvPr/>
        </p:nvSpPr>
        <p:spPr>
          <a:xfrm>
            <a:off x="304920" y="1447920"/>
            <a:ext cx="8686440" cy="456840"/>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nSpc>
                <a:spcPct val="100000"/>
              </a:lnSpc>
            </a:pPr>
            <a:endParaRPr lang="en-US" sz="1800" b="0" strike="noStrike" spc="-1">
              <a:latin typeface="Arial"/>
            </a:endParaRPr>
          </a:p>
          <a:p>
            <a:pPr>
              <a:lnSpc>
                <a:spcPct val="100000"/>
              </a:lnSpc>
            </a:pPr>
            <a:r>
              <a:rPr lang="en-US" sz="2000" b="1" strike="noStrike" spc="-1">
                <a:solidFill>
                  <a:srgbClr val="000000"/>
                </a:solidFill>
                <a:latin typeface="Times New Roman"/>
                <a:ea typeface="Noto Sans CJK SC Regular"/>
              </a:rPr>
              <a:t>5. Закључак</a:t>
            </a:r>
            <a:endParaRPr lang="en-US" sz="2000" b="0" strike="noStrike" spc="-1">
              <a:latin typeface="Arial"/>
            </a:endParaRPr>
          </a:p>
        </p:txBody>
      </p:sp>
      <p:sp>
        <p:nvSpPr>
          <p:cNvPr id="82" name="CustomShape 4"/>
          <p:cNvSpPr/>
          <p:nvPr/>
        </p:nvSpPr>
        <p:spPr>
          <a:xfrm>
            <a:off x="1967040" y="2446200"/>
            <a:ext cx="9143640" cy="456840"/>
          </a:xfrm>
          <a:prstGeom prst="rect">
            <a:avLst/>
          </a:prstGeom>
          <a:noFill/>
          <a:ln w="936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TotalTime>
  <Words>404</Words>
  <Application>Microsoft Office PowerPoint</Application>
  <PresentationFormat>On-screen Show (4:3)</PresentationFormat>
  <Paragraphs>93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Мустра за презентацију за избор у звање истраживач сарадник</dc:title>
  <dc:creator>Nenad Vukmirovic</dc:creator>
  <cp:lastModifiedBy>Bojana</cp:lastModifiedBy>
  <cp:revision>80</cp:revision>
  <cp:lastPrinted>1601-01-01T00:00:00Z</cp:lastPrinted>
  <dcterms:created xsi:type="dcterms:W3CDTF">2015-02-21T17:55:35Z</dcterms:created>
  <dcterms:modified xsi:type="dcterms:W3CDTF">2018-12-10T14:15:19Z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8</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8</vt:i4>
  </property>
</Properties>
</file>