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3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2E20992-E5CA-47AE-B314-450295E6E49A}" type="datetimeFigureOut">
              <a:rPr lang="en-US"/>
              <a:pPr>
                <a:defRPr/>
              </a:pPr>
              <a:t>6/6/2016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0D56A74-384D-4814-834D-8A9640F37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0892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011471-EEDC-4F10-891C-7F960E8D664D}" type="slidenum">
              <a:rPr lang="en-US" altLang="x-non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x-none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007012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64F52-0797-4677-9214-3F83323D1F0A}" type="datetimeFigureOut">
              <a:rPr lang="en-US"/>
              <a:pPr>
                <a:defRPr/>
              </a:pPr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67518-3A5B-4350-B945-9440B83A3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DD58D-E505-4D0F-8CFB-9A16DC0CD8D1}" type="datetimeFigureOut">
              <a:rPr lang="en-US"/>
              <a:pPr>
                <a:defRPr/>
              </a:pPr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8755E-0608-4CFB-89E3-13690C70A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1A4B-1318-4965-A540-AE88F9B3BC19}" type="datetimeFigureOut">
              <a:rPr lang="en-US"/>
              <a:pPr>
                <a:defRPr/>
              </a:pPr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B2F09-D6A7-4A1A-BF97-7E1F26A08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1B1AB-0159-41B3-823C-E9D19B3C42B5}" type="datetimeFigureOut">
              <a:rPr lang="en-US"/>
              <a:pPr>
                <a:defRPr/>
              </a:pPr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BD96D-C3A0-41B8-82CB-CF467E670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56F37-1708-41F5-8779-12A9278F6656}" type="datetimeFigureOut">
              <a:rPr lang="en-US"/>
              <a:pPr>
                <a:defRPr/>
              </a:pPr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54279-18C2-4FEC-9D50-EB25C7732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18336-72B6-494E-B792-6A96211191FC}" type="datetimeFigureOut">
              <a:rPr lang="en-US"/>
              <a:pPr>
                <a:defRPr/>
              </a:pPr>
              <a:t>6/6/2016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01394-E6E7-4863-9A28-0544EA3D9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7C5FF-7E9C-458D-B5F4-901D91407D80}" type="datetimeFigureOut">
              <a:rPr lang="en-US"/>
              <a:pPr>
                <a:defRPr/>
              </a:pPr>
              <a:t>6/6/2016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37CBE-DEBB-4E0C-A3B0-1324A5C69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A757E-AC71-42A4-90FF-2B1EA2A160E1}" type="datetimeFigureOut">
              <a:rPr lang="en-US"/>
              <a:pPr>
                <a:defRPr/>
              </a:pPr>
              <a:t>6/6/2016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E14A5-4BCC-4BA1-8637-BFCA0C2ED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18428-7E1D-44D1-AED4-DA1E08BFD4F3}" type="datetimeFigureOut">
              <a:rPr lang="en-US"/>
              <a:pPr>
                <a:defRPr/>
              </a:pPr>
              <a:t>6/6/2016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49CC3-A5DE-4D64-8011-E67792391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8F544-C78B-44B0-9C9C-A9FD45E61F3B}" type="datetimeFigureOut">
              <a:rPr lang="en-US"/>
              <a:pPr>
                <a:defRPr/>
              </a:pPr>
              <a:t>6/6/2016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656BA-0550-4720-9E75-FE1F72DE6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D96B9-063B-4364-B8BA-3A82BB6683C6}" type="datetimeFigureOut">
              <a:rPr lang="en-US"/>
              <a:pPr>
                <a:defRPr/>
              </a:pPr>
              <a:t>6/6/2016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FF43F-6D77-40EB-A856-DCD7124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703484-1927-463D-BE96-EA361A06B91F}" type="datetimeFigureOut">
              <a:rPr lang="en-US"/>
              <a:pPr>
                <a:defRPr/>
              </a:pPr>
              <a:t>6/6/2016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B1C833-2DD2-4EBB-A86D-ECA7D3B06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7467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истраживач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C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Андреј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Буњац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6350" y="152400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304800" y="1524000"/>
            <a:ext cx="6819900" cy="28194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рођења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C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03. 12.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sr-Cyrl-C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88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kern="0" dirty="0" err="1" smtClean="0">
                <a:latin typeface="Times New Roman" pitchFamily="18" charset="0"/>
                <a:cs typeface="Times New Roman" pitchFamily="18" charset="0"/>
              </a:rPr>
              <a:t>Физички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latin typeface="Times New Roman" pitchFamily="18" charset="0"/>
                <a:cs typeface="Times New Roman" pitchFamily="18" charset="0"/>
              </a:rPr>
              <a:t>факултет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 (2007-2011), </a:t>
            </a:r>
            <a:r>
              <a:rPr lang="en-US" sz="2000" kern="0" dirty="0" err="1" smtClean="0">
                <a:latin typeface="Times New Roman" pitchFamily="18" charset="0"/>
                <a:cs typeface="Times New Roman" pitchFamily="18" charset="0"/>
              </a:rPr>
              <a:t>просек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: 9,38.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latin typeface="Times New Roman" pitchFamily="18" charset="0"/>
                <a:cs typeface="Times New Roman" pitchFamily="18" charset="0"/>
              </a:rPr>
              <a:t>мастер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2000" kern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kern="0" dirty="0" err="1" smtClean="0">
                <a:latin typeface="Times New Roman" pitchFamily="18" charset="0"/>
                <a:cs typeface="Times New Roman" pitchFamily="18" charset="0"/>
              </a:rPr>
              <a:t>Физички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latin typeface="Times New Roman" pitchFamily="18" charset="0"/>
                <a:cs typeface="Times New Roman" pitchFamily="18" charset="0"/>
              </a:rPr>
              <a:t>факултет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 (2011-2012), </a:t>
            </a:r>
            <a:r>
              <a:rPr lang="en-US" sz="2000" kern="0" dirty="0" err="1" smtClean="0">
                <a:latin typeface="Times New Roman" pitchFamily="18" charset="0"/>
                <a:cs typeface="Times New Roman" pitchFamily="18" charset="0"/>
              </a:rPr>
              <a:t>просек</a:t>
            </a:r>
            <a:r>
              <a:rPr lang="en-US" sz="2000" kern="0" dirty="0" smtClean="0">
                <a:latin typeface="Times New Roman" pitchFamily="18" charset="0"/>
                <a:cs typeface="Times New Roman" pitchFamily="18" charset="0"/>
              </a:rPr>
              <a:t>: 9,67.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докторске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уписане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sr-Cyrl-C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ФФ-у,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смер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Квантна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математичка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нанофизика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201</a:t>
            </a:r>
            <a:r>
              <a:rPr lang="sr-Cyrl-C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прешао на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смер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Физика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атома и молекула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8"/>
          <p:cNvSpPr txBox="1">
            <a:spLocks noChangeArrowheads="1"/>
          </p:cNvSpPr>
          <p:nvPr/>
        </p:nvSpPr>
        <p:spPr>
          <a:xfrm>
            <a:off x="304800" y="4191000"/>
            <a:ext cx="8686800" cy="25146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објављени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радови</a:t>
            </a:r>
            <a:r>
              <a:rPr lang="sr-Cyrl-C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(М23)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Cyrl-C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Bunjac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D. B.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Popović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and N. S.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Simonović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Wave-packet analysis of strong-field ionization of sodium in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quasistatic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regime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”, Eur. Phys. J. D 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116 (2016)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C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неколико саопштења на међународним научним скуповима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Комисија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Cyrl-C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Ненад Симоновић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(ИФ), </a:t>
            </a:r>
            <a:r>
              <a:rPr lang="sr-Cyrl-C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Душка Поповић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(ИФ), </a:t>
            </a:r>
            <a:r>
              <a:rPr lang="sr-Cyrl-C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Наташа Недељковић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(ФФ)</a:t>
            </a:r>
            <a:r>
              <a:rPr lang="sr-Cyrl-C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Братислав Маринковић (ИФ)</a:t>
            </a: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24700" y="1752600"/>
            <a:ext cx="1632318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98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Избор у звање истраживач сарадник кандидат: Андреј Буњац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Мустра за презентацију за избор у звање истраживач сарадник</dc:title>
  <dc:creator>Nenad Vukmirovic</dc:creator>
  <cp:lastModifiedBy>user</cp:lastModifiedBy>
  <cp:revision>84</cp:revision>
  <dcterms:created xsi:type="dcterms:W3CDTF">2015-02-21T17:55:35Z</dcterms:created>
  <dcterms:modified xsi:type="dcterms:W3CDTF">2016-06-06T20:14:20Z</dcterms:modified>
</cp:coreProperties>
</file>