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Noto Sans CJK SC Regular" charset="0"/>
        <a:cs typeface="Noto Sans CJK SC Regular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30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769B346-AF7F-4C28-9F1A-48862CBE6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89CB-ACCC-47DF-9F25-6CE47AD41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4092B-AD1D-4961-89D3-D30FB2C08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68309-24F8-4D29-8A2C-51A8155BAE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B1506-FA57-451A-801E-C25003AF59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6821-D33F-4B01-9EBB-61FE1D923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72391-92FF-4CD1-9A8D-63A2C4CDD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A0791-95BA-40E3-9DD3-8695C80DF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7161A-A819-49CE-BB90-115BDC81C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8AEE2-A930-4949-BF12-EDFA51A91E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A814F-5572-4AFD-B833-2FBD057C8E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9E368-5035-4CA1-A63D-DC8AC86C8C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37D33C2-1F74-4D37-AB4D-4C7CF4081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Noto Sans CJK SC Regular" charset="0"/>
          <a:cs typeface="Noto Sans CJK SC Regular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215074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2600" b="1" dirty="0" smtClean="0">
                <a:latin typeface="Times New Roman" pitchFamily="18" charset="0"/>
                <a:cs typeface="Times New Roman" pitchFamily="18" charset="0"/>
              </a:rPr>
              <a:t>Избор у звање истраживач приправник</a:t>
            </a:r>
          </a:p>
          <a:p>
            <a:r>
              <a:rPr lang="sr-Cyrl-RS" sz="2600" b="1" dirty="0" smtClean="0">
                <a:latin typeface="Times New Roman" pitchFamily="18" charset="0"/>
                <a:cs typeface="Times New Roman" pitchFamily="18" charset="0"/>
              </a:rPr>
              <a:t>кандидат: Душан Жигић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85860"/>
            <a:ext cx="6786578" cy="15850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рођен 1991. у Сремској Митровици</a:t>
            </a:r>
          </a:p>
          <a:p>
            <a:pPr>
              <a:buFont typeface="Arial" pitchFamily="34" charset="0"/>
              <a:buChar char="•"/>
            </a:pP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основне студије: Физички факултет (2012-2017), просек: 9,75</a:t>
            </a:r>
          </a:p>
          <a:p>
            <a:pPr>
              <a:buFont typeface="Arial" pitchFamily="34" charset="0"/>
              <a:buChar char="•"/>
            </a:pP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мастер студије: Физички факултет (2017-2018), просек: 9,67</a:t>
            </a:r>
          </a:p>
          <a:p>
            <a:pPr>
              <a:buFont typeface="Arial" pitchFamily="34" charset="0"/>
              <a:buChar char="•"/>
            </a:pP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докторске студије уписане на Физичком факултету 2018.</a:t>
            </a:r>
          </a:p>
          <a:p>
            <a:pPr>
              <a:buFont typeface="Arial" pitchFamily="34" charset="0"/>
              <a:buChar char="•"/>
            </a:pP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област истраживања у оквиру докторских студија:   релативистички судари тешких јона, кварк-глуонска плазма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000372"/>
            <a:ext cx="9072594" cy="20621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600" b="1" dirty="0" smtClean="0">
                <a:latin typeface="Times New Roman" pitchFamily="18" charset="0"/>
                <a:cs typeface="Times New Roman" pitchFamily="18" charset="0"/>
              </a:rPr>
              <a:t>Научна активност:</a:t>
            </a:r>
          </a:p>
          <a:p>
            <a:pPr marL="342900" lvl="0" indent="-342900">
              <a:buFont typeface="+mj-lt"/>
              <a:buAutoNum type="arabicParenR"/>
            </a:pP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</a:rPr>
              <a:t>Zigic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I.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Salom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J.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Auvinen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DREENA-C framework: joint R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predictions and implications to QGP tomography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arXiv:1805.03494 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nucl-th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], submitted (2018).</a:t>
            </a:r>
          </a:p>
          <a:p>
            <a:pPr marL="342900" lvl="0" indent="-342900">
              <a:buFont typeface="+mj-lt"/>
              <a:buAutoNum type="arabi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</a:rPr>
              <a:t>Zigic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J.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Auvinen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How to test path-length dependence in energy loss mechanisms: analysis leading to a new observable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arXiv:1805.04030 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nucl-th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], submitted (2018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</a:rPr>
              <a:t>Zigic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I.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Salom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DREENA-B framework: first predictions of R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within dynamical energy loss formalism in evolving QCD medium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arXiv:1805.04786 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nucl-th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], submitted (2018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43512"/>
            <a:ext cx="914400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Имајући у виду велики потенцијал и до сада показани квалитет научно-истраживачког рада, Комисија предлаже Научном већу Института за физику у Београду да изабере Душана Жигића у звање истраживач приправник.</a:t>
            </a:r>
          </a:p>
          <a:p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Комисија у саставу: др Магдалена Ђорђевић (ИФ), др Лидија Живковић (ИФ), проф. др Маја Бурић (ФФ), др Игор Салом (ИФ)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9376" y="67282"/>
            <a:ext cx="1089054" cy="943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9" descr="Dus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1289304"/>
            <a:ext cx="1411938" cy="17289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Noto Sans CJK SC Regular"/>
        <a:cs typeface="Noto Sans CJK SC Regular"/>
      </a:majorFont>
      <a:minorFont>
        <a:latin typeface="Calibri"/>
        <a:ea typeface="Noto Sans CJK SC Regular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254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CJK SC Regular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Marko</cp:lastModifiedBy>
  <cp:revision>107</cp:revision>
  <cp:lastPrinted>1601-01-01T00:00:00Z</cp:lastPrinted>
  <dcterms:created xsi:type="dcterms:W3CDTF">2015-02-21T17:55:35Z</dcterms:created>
  <dcterms:modified xsi:type="dcterms:W3CDTF">2018-12-07T08:54:12Z</dcterms:modified>
</cp:coreProperties>
</file>