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WenQuanYi Zen Hei Sharp" charset="0"/>
        <a:cs typeface="WenQuanYi Zen Hei Sharp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WenQuanYi Zen Hei Sharp" charset="0"/>
        <a:cs typeface="WenQuanYi Zen Hei Sharp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WenQuanYi Zen Hei Sharp" charset="0"/>
        <a:cs typeface="WenQuanYi Zen Hei Sharp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WenQuanYi Zen Hei Sharp" charset="0"/>
        <a:cs typeface="WenQuanYi Zen Hei Sharp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WenQuanYi Zen Hei Sharp" charset="0"/>
        <a:cs typeface="WenQuanYi Zen Hei Sharp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Calibri" panose="020F0502020204030204" pitchFamily="34" charset="0"/>
        <a:ea typeface="WenQuanYi Zen Hei Sharp" charset="0"/>
        <a:cs typeface="WenQuanYi Zen Hei Sharp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Calibri" panose="020F0502020204030204" pitchFamily="34" charset="0"/>
        <a:ea typeface="WenQuanYi Zen Hei Sharp" charset="0"/>
        <a:cs typeface="WenQuanYi Zen Hei Sharp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Calibri" panose="020F0502020204030204" pitchFamily="34" charset="0"/>
        <a:ea typeface="WenQuanYi Zen Hei Sharp" charset="0"/>
        <a:cs typeface="WenQuanYi Zen Hei Sharp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Calibri" panose="020F0502020204030204" pitchFamily="34" charset="0"/>
        <a:ea typeface="WenQuanYi Zen Hei Sharp" charset="0"/>
        <a:cs typeface="WenQuanYi Zen Hei Sharp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56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1DD319-6E67-44E5-8796-DD5398F14C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3411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9pPr>
          </a:lstStyle>
          <a:p>
            <a:pPr>
              <a:buClrTx/>
              <a:buFontTx/>
              <a:buNone/>
            </a:pPr>
            <a:fld id="{5F784D33-B9F8-4B2A-98DB-F3A7804AF4A6}" type="slidenum">
              <a:rPr lang="en-US">
                <a:solidFill>
                  <a:srgbClr val="000000"/>
                </a:solidFill>
              </a:rPr>
              <a:pPr>
                <a:buClrTx/>
                <a:buFontTx/>
                <a:buNone/>
              </a:pPr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251A6784-2BD9-431D-9CFF-2CD1D268F440}" type="slidenum">
              <a:rPr lang="en-US" sz="12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1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4100" name="Rectangle 2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256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2DA49-78B8-4244-B3B5-7AE7BF90A7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48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9C7AE-BDC0-433F-8C5B-DC56D245BA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15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A17E-1CCA-4E4F-9785-3D14F9BAB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144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57EA2-B6AB-4FF2-967D-2077AA76C1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35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A16E3-E204-45B3-9C91-AD54E5DAA8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366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321C2-A5D4-44F2-871A-210FAFFDE5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806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0B329-1795-4EEC-979F-2FADE936B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089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6DD6B-7EC2-47F2-90A2-45BE0A8636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851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111E1-8BC7-4D42-BE34-2F944D485E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71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9284A-C922-4987-A6CD-91B9B6BF32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81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2D18E-A261-4C07-AA05-746B250EFC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375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0000"/>
                </a:solidFill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0000"/>
                </a:solidFill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DE83CCE-15A2-41E7-BBC6-A837D1C26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WenQuanYi Zen Hei Sharp" charset="0"/>
          <a:cs typeface="WenQuanYi Zen Hei Sharp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WenQuanYi Zen Hei Sharp" charset="0"/>
          <a:cs typeface="WenQuanYi Zen Hei Sharp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WenQuanYi Zen Hei Sharp" charset="0"/>
          <a:cs typeface="WenQuanYi Zen Hei Sharp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WenQuanYi Zen Hei Sharp" charset="0"/>
          <a:cs typeface="WenQuanYi Zen Hei Sharp" charset="0"/>
        </a:defRPr>
      </a:lvl5pPr>
      <a:lvl6pPr marL="25146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WenQuanYi Zen Hei Sharp" charset="0"/>
          <a:cs typeface="WenQuanYi Zen Hei Sharp" charset="0"/>
        </a:defRPr>
      </a:lvl6pPr>
      <a:lvl7pPr marL="29718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WenQuanYi Zen Hei Sharp" charset="0"/>
          <a:cs typeface="WenQuanYi Zen Hei Sharp" charset="0"/>
        </a:defRPr>
      </a:lvl7pPr>
      <a:lvl8pPr marL="34290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WenQuanYi Zen Hei Sharp" charset="0"/>
          <a:cs typeface="WenQuanYi Zen Hei Sharp" charset="0"/>
        </a:defRPr>
      </a:lvl8pPr>
      <a:lvl9pPr marL="38862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WenQuanYi Zen Hei Sharp" charset="0"/>
          <a:cs typeface="WenQuanYi Zen Hei Sharp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304800" y="228600"/>
            <a:ext cx="74676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Избор у звање истраживач приправник</a:t>
            </a:r>
            <a:br>
              <a:rPr lang="en-US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кандидат: </a:t>
            </a:r>
            <a:r>
              <a:rPr lang="sr-Cyrl-RS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Анђелија Петровић</a:t>
            </a:r>
            <a:endParaRPr lang="en-US" sz="3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50" y="152400"/>
            <a:ext cx="1365250" cy="118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12738" y="1600200"/>
            <a:ext cx="68199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marL="341313" indent="-341313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9pPr>
          </a:lstStyle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година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рођења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199</a:t>
            </a:r>
            <a:r>
              <a:rPr lang="sr-Cyrl-R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r-Cyrl-R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Крагујевцу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основне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студије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Физички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факултет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</a:t>
            </a:r>
            <a:r>
              <a:rPr lang="sr-Cyrl-R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-201</a:t>
            </a:r>
            <a:r>
              <a:rPr lang="sr-Cyrl-R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просек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9,</a:t>
            </a:r>
            <a:r>
              <a:rPr lang="sr-Cyrl-R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мастер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студије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Физички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факултет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</a:t>
            </a:r>
            <a:r>
              <a:rPr lang="sr-Cyrl-R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-201</a:t>
            </a:r>
            <a:r>
              <a:rPr lang="sr-Cyrl-R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просек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r-Cyrl-R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10,00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докторске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студије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уписане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</a:t>
            </a:r>
            <a:r>
              <a:rPr lang="sr-Cyrl-R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године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ФФ-у,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смер</a:t>
            </a:r>
            <a:r>
              <a:rPr lang="sr-Cyrl-R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 јонизованог гаса и плазме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04800" y="3705225"/>
            <a:ext cx="8686800" cy="306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WenQuanYi Zen Hei Sharp" charset="0"/>
                <a:cs typeface="WenQuanYi Zen Hei Sharp" charset="0"/>
              </a:defRPr>
            </a:lvl9pPr>
          </a:lstStyle>
          <a:p>
            <a:pPr algn="just" eaLnBrk="1" hangingPunct="1">
              <a:buFont typeface="Arial" panose="020B0604020202020204" pitchFamily="34" charset="0"/>
              <a:buNone/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Комисија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Невена </a:t>
            </a:r>
            <a:r>
              <a:rPr lang="sr-Cyrl-R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Пуач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(ИФ),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Никола </a:t>
            </a:r>
            <a:r>
              <a:rPr lang="sr-Cyrl-R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Шкоро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(ИФ),</a:t>
            </a:r>
          </a:p>
          <a:p>
            <a:pPr eaLnBrk="1" hangingPunct="1">
              <a:spcAft>
                <a:spcPts val="800"/>
              </a:spcAft>
              <a:buClrTx/>
              <a:buSz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Срђан </a:t>
            </a:r>
            <a:r>
              <a:rPr lang="sr-Cyrl-R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Буквић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(ФФ)</a:t>
            </a:r>
          </a:p>
          <a:p>
            <a:pPr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Научно-истраживачки рад </a:t>
            </a:r>
            <a:r>
              <a:rPr lang="sr-Cyrl-R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ће се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бавити интердисциплинарним истраживањем које има за циљ конструкцију, дијагностику и употребу нискотемпературних плазма извора у области плазма медицине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Референце: </a:t>
            </a:r>
            <a:endParaRPr lang="en-US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r-Cyrl-R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Petrović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</a:t>
            </a:r>
            <a:r>
              <a:rPr lang="sr-Cyrl-R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Puač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</a:t>
            </a:r>
            <a:r>
              <a:rPr lang="sr-Cyrl-R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Škoro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</a:t>
            </a:r>
            <a:r>
              <a:rPr lang="sr-Cyrl-R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Đorđević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Z</a:t>
            </a:r>
            <a:r>
              <a:rPr lang="sr-Cyrl-R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Lj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Petrović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"Electrical Characterization of a Portable Plasma Needle System ",  29th Summer School and International Symposium on the Physics of Ionized Gases (SPIG), eds. G. </a:t>
            </a:r>
            <a:r>
              <a:rPr lang="en-US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Poparić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B. </a:t>
            </a:r>
            <a:r>
              <a:rPr lang="en-US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Obradović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D. </a:t>
            </a:r>
            <a:r>
              <a:rPr lang="en-US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Borka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M. </a:t>
            </a:r>
            <a:r>
              <a:rPr lang="en-US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Rajković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Aug. 28 - Sep. 1, 2018, Belgrade, Serbia,  2018, </a:t>
            </a:r>
            <a:r>
              <a:rPr lang="en-US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258-261.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8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600200"/>
            <a:ext cx="153035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WenQuanYi Zen Hei Sharp"/>
        <a:cs typeface="WenQuanYi Zen Hei Sharp"/>
      </a:majorFont>
      <a:minorFont>
        <a:latin typeface="Calibri"/>
        <a:ea typeface="WenQuanYi Zen Hei Sharp"/>
        <a:cs typeface="WenQuanYi Zen Hei Sharp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</TotalTime>
  <Words>152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WenQuanYi Zen Hei Sharp</vt:lpstr>
      <vt:lpstr>Arial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Мустра за презентацију за избор у звање истраживач сарадник</dc:title>
  <dc:subject/>
  <dc:creator>Nenad Vukmirovic</dc:creator>
  <cp:keywords/>
  <dc:description/>
  <cp:lastModifiedBy>NP</cp:lastModifiedBy>
  <cp:revision>83</cp:revision>
  <cp:lastPrinted>1601-01-01T00:00:00Z</cp:lastPrinted>
  <dcterms:created xsi:type="dcterms:W3CDTF">2015-02-21T17:55:35Z</dcterms:created>
  <dcterms:modified xsi:type="dcterms:W3CDTF">2018-12-05T11:04:57Z</dcterms:modified>
</cp:coreProperties>
</file>