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WenQuanYi Zen Hei Sharp" charset="0"/>
        <a:cs typeface="WenQuanYi Zen Hei Sharp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1DD319-6E67-44E5-8796-DD5398F14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41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>
              <a:buClrTx/>
              <a:buFontTx/>
              <a:buNone/>
            </a:pPr>
            <a:fld id="{5F784D33-B9F8-4B2A-98DB-F3A7804AF4A6}" type="slidenum">
              <a:rPr lang="en-US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51A6784-2BD9-431D-9CFF-2CD1D268F440}" type="slidenum">
              <a:rPr 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0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DA49-78B8-4244-B3B5-7AE7BF90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8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9C7AE-BDC0-433F-8C5B-DC56D245B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A17E-1CCA-4E4F-9785-3D14F9BA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7EA2-B6AB-4FF2-967D-2077AA76C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16E3-E204-45B3-9C91-AD54E5DAA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6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21C2-A5D4-44F2-871A-210FAFFD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0B329-1795-4EEC-979F-2FADE936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6DD6B-7EC2-47F2-90A2-45BE0A863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111E1-8BC7-4D42-BE34-2F944D485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7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9284A-C922-4987-A6CD-91B9B6BF3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8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2D18E-A261-4C07-AA05-746B250E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7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E83CCE-15A2-41E7-BBC6-A837D1C26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WenQuanYi Zen Hei Sharp" charset="0"/>
          <a:cs typeface="WenQuanYi Zen Hei Sharp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04800" y="228600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Избор у звање истраживач приправник</a:t>
            </a:r>
            <a:b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кандидат: </a:t>
            </a:r>
            <a:r>
              <a:rPr lang="sr-Cyrl-R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Анђелија Петровић</a:t>
            </a:r>
            <a:endParaRPr lang="en-US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2738" y="1600200"/>
            <a:ext cx="68199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1313" indent="-341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рођења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199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Крагујевцу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Физички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просек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9,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Физички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просек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докторске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уписане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ФФ-у,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јонизованог гаса и плазме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3705225"/>
            <a:ext cx="8686800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Невена </a:t>
            </a:r>
            <a:r>
              <a:rPr lang="sr-Cyrl-R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Пуач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(ИФ),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 </a:t>
            </a:r>
            <a:r>
              <a:rPr lang="sr-Cyrl-R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Шкоро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(ИФ),</a:t>
            </a:r>
          </a:p>
          <a:p>
            <a:pPr eaLnBrk="1" hangingPunct="1">
              <a:spcAft>
                <a:spcPts val="80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Срђан </a:t>
            </a:r>
            <a:r>
              <a:rPr lang="sr-Cyrl-R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Буквић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(ФФ)</a:t>
            </a: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Научно-истраживачки рад </a:t>
            </a:r>
            <a:r>
              <a:rPr lang="sr-Cyrl-R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се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бавити интердисциплинарним истраживањем које има за циљ конструкцију, дијагностику и употребу нискотемпературних плазма извора у области плазма медицине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Референце: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sr-Cyrl-R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Puač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sr-Cyrl-R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Škoro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sr-Cyrl-R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Đorđević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Z</a:t>
            </a:r>
            <a:r>
              <a:rPr lang="sr-Cyrl-R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"Electrical Characterization of a Portable Plasma Needle System ",  29th Summer School and International Symposium on the Physics of Ionized Gases (SPIG), eds. G.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Poparić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Obradović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Borka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M.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Rajković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Aug. 28 - Sep. 1, 2018, Belgrade, Serbia,  2018,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258-261.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0200"/>
            <a:ext cx="15303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WenQuanYi Zen Hei Sharp"/>
        <a:cs typeface="WenQuanYi Zen Hei Sharp"/>
      </a:majorFont>
      <a:minorFont>
        <a:latin typeface="Calibri"/>
        <a:ea typeface="WenQuanYi Zen Hei Sharp"/>
        <a:cs typeface="WenQuanYi Zen Hei Sharp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152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WenQuanYi Zen Hei Sharp</vt:lpstr>
      <vt:lpstr>Arial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subject/>
  <dc:creator>Nenad Vukmirovic</dc:creator>
  <cp:keywords/>
  <dc:description/>
  <cp:lastModifiedBy>NP</cp:lastModifiedBy>
  <cp:revision>83</cp:revision>
  <cp:lastPrinted>1601-01-01T00:00:00Z</cp:lastPrinted>
  <dcterms:created xsi:type="dcterms:W3CDTF">2015-02-21T17:55:35Z</dcterms:created>
  <dcterms:modified xsi:type="dcterms:W3CDTF">2018-12-05T11:04:57Z</dcterms:modified>
</cp:coreProperties>
</file>