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30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06692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792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1561349" y="366291"/>
            <a:ext cx="6433524" cy="75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Реизбор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у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звање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истраживач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сарадник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/>
            </a:r>
            <a:br>
              <a:rPr lang="en-US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</a:br>
            <a:r>
              <a:rPr lang="en-US" sz="2800" b="0" i="0" u="none" strike="noStrike" cap="none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кандидат</a:t>
            </a:r>
            <a:r>
              <a:rPr lang="en-US" sz="2800" b="0" i="0" u="none" strike="noStrike" cap="none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:</a:t>
            </a:r>
            <a:r>
              <a:rPr lang="sr-Cyrl-R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sr-Cyrl-RS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Бојана Благојевић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431300" y="1519726"/>
            <a:ext cx="8229600" cy="5338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sr-Cyrl-RS" sz="16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Бојана Благојевић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b="0" i="0" u="none" strike="noStrike" cap="none" dirty="0" err="1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рођен</a:t>
            </a:r>
            <a:r>
              <a:rPr lang="sr-Cyrl-RS" sz="16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а је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у </a:t>
            </a:r>
            <a:r>
              <a:rPr lang="sr-Cyrl-RS" sz="16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Приједору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198</a:t>
            </a:r>
            <a:r>
              <a:rPr lang="sr-Cyrl-RS" sz="16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4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г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 </a:t>
            </a:r>
            <a:r>
              <a:rPr lang="en-US" sz="1600" b="0" i="0" u="none" strike="noStrike" cap="none" dirty="0" err="1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Гимназију</a:t>
            </a:r>
            <a:r>
              <a:rPr lang="sr-Cyrl-RS" sz="16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sr-Cyrl-RS" sz="16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је завршила у Добоју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 </a:t>
            </a:r>
            <a:endParaRPr lang="en-US" sz="1600" b="0" i="0" u="none" strike="noStrike" cap="none" dirty="0" smtClean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6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201</a:t>
            </a:r>
            <a:r>
              <a:rPr lang="sr-Cyrl-RS" sz="16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3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 </a:t>
            </a:r>
            <a:r>
              <a:rPr lang="en-US" sz="1600" b="0" i="0" u="none" strike="noStrike" cap="none" dirty="0" err="1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године</a:t>
            </a:r>
            <a:r>
              <a:rPr lang="sr-Cyrl-RS" sz="16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b="0" i="0" u="none" strike="noStrike" cap="none" dirty="0" err="1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дипломира</a:t>
            </a:r>
            <a:r>
              <a:rPr lang="sr-Cyrl-RS" sz="16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ла је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на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Физичком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факултету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Универзитета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у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Београду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са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просечном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оценом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sr-Cyrl-RS" sz="16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10,00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 </a:t>
            </a:r>
            <a:endParaRPr lang="en-US" sz="1600" b="0" i="0" u="none" strike="noStrike" cap="none" dirty="0" smtClean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sr-Cyrl-RS" sz="16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Академске </a:t>
            </a:r>
            <a:r>
              <a:rPr lang="sr-Cyrl-RS" sz="16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2013/2014 </a:t>
            </a:r>
            <a:r>
              <a:rPr lang="en-US" sz="1600" b="0" i="0" u="none" strike="noStrike" cap="none" dirty="0" err="1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године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sr-Cyrl-RS" sz="16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уписује </a:t>
            </a:r>
            <a:r>
              <a:rPr lang="en-US" sz="1600" b="0" i="0" u="none" strike="noStrike" cap="none" dirty="0" err="1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Докторске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студије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Физичког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факултета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Универзитета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у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Београду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смер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sr-Cyrl-RS" sz="16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Физика честица и поља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</a:t>
            </a:r>
            <a:endParaRPr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1" i="0" u="none" strike="noStrike" cap="none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Објављени</a:t>
            </a:r>
            <a:r>
              <a:rPr lang="en-US" sz="1400" b="1" i="0" u="none" strike="noStrike" cap="none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научни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радови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:</a:t>
            </a:r>
            <a:endParaRPr lang="sr-Cyrl-RS" sz="1400" b="0" i="0" u="none" strike="noStrike" cap="none" dirty="0" smtClean="0">
              <a:solidFill>
                <a:srgbClr val="00000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285750" indent="-285750">
              <a:spcBef>
                <a:spcPts val="320"/>
              </a:spcBef>
              <a:buClr>
                <a:srgbClr val="000000"/>
              </a:buClr>
              <a:buSzPts val="1100"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Bojana </a:t>
            </a:r>
            <a:r>
              <a:rPr lang="en-US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Blagojevic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Magdalena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Djordjevic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and Marko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Djordjevic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Calculating hard probe </a:t>
            </a:r>
            <a:r>
              <a:rPr lang="en-US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radiative</a:t>
            </a: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 energy loss beyond soft-gluon approximation: how valid is the approximation?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arXiv:nucl-th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/1804.07593 (under review in Phys. Rev. C) (2018).</a:t>
            </a:r>
            <a:endParaRPr lang="sr-Cyrl-RS" sz="1100" b="0" i="0" u="none" strike="noStrike" cap="none" dirty="0" smtClean="0">
              <a:solidFill>
                <a:srgbClr val="00000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285750" lvl="0" indent="-285750">
              <a:spcBef>
                <a:spcPts val="320"/>
              </a:spcBef>
              <a:buClr>
                <a:srgbClr val="000000"/>
              </a:buClr>
              <a:buSzPts val="1100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Magdalena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Djordjevic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Bojana </a:t>
            </a:r>
            <a:r>
              <a:rPr lang="en-US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Blagojevic</a:t>
            </a: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Lidija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Zivkovic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Mass tomography at different momentum ranges in quark-gluon plasma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Phys. Rev. C </a:t>
            </a: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94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044908 (2016)</a:t>
            </a:r>
            <a:r>
              <a:rPr lang="uz-Cyrl-UZ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Cyrl-R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spcBef>
                <a:spcPts val="320"/>
              </a:spcBef>
              <a:buClr>
                <a:srgbClr val="000000"/>
              </a:buClr>
              <a:buSzPts val="1100"/>
            </a:pPr>
            <a:r>
              <a:rPr lang="en-US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Bojana</a:t>
            </a: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Blagojevic</a:t>
            </a: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and Magdalena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Djordjevic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Importance of different energy loss effects in jet suppression at RHIC and LHC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J. Phys. G </a:t>
            </a: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42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075105 (2015).;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такође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истакнут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и у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LabTalk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-у</a:t>
            </a:r>
            <a:endParaRPr lang="sr-Cyrl-R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spcBef>
                <a:spcPts val="320"/>
              </a:spcBef>
              <a:buClr>
                <a:srgbClr val="000000"/>
              </a:buClr>
              <a:buSzPts val="1100"/>
            </a:pP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Magdalena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Djordjevic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Marko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Djordjevic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Bojana</a:t>
            </a: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Blagojevic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RHIC and LHC jet suppression in non-central </a:t>
            </a:r>
            <a:r>
              <a:rPr lang="sr-Cyrl-RS" sz="1100" i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collisions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Phys. Lett. B </a:t>
            </a: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737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298-302 (2014</a:t>
            </a: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11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320"/>
              </a:spcBef>
              <a:buClr>
                <a:srgbClr val="000000"/>
              </a:buClr>
              <a:buSzPts val="1100"/>
            </a:pPr>
            <a:r>
              <a:rPr lang="en-US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Andjela</a:t>
            </a: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Rodic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Bojana </a:t>
            </a:r>
            <a:r>
              <a:rPr lang="en-US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Blagojevic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Marko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Djordjevic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(2018) </a:t>
            </a: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Systems Biology of Bacterial Immune Systems: Regulation of Restriction-Modification and CRISPR-</a:t>
            </a:r>
            <a:r>
              <a:rPr lang="en-US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Cas</a:t>
            </a: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 Systems.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In: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Rajewsky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N.,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Jurga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S.,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Barciszewski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J. (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eds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) Systems Biology. RNA Technologies. Springer, Cham.</a:t>
            </a:r>
          </a:p>
          <a:p>
            <a:pPr marL="285750" indent="-285750">
              <a:spcBef>
                <a:spcPts val="320"/>
              </a:spcBef>
              <a:buClr>
                <a:srgbClr val="000000"/>
              </a:buClr>
              <a:buSzPts val="1100"/>
            </a:pP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Andjela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Rodic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Bojana </a:t>
            </a:r>
            <a:r>
              <a:rPr lang="en-US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Blagojevic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Magdalena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Djordjevic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Konstantin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Severinov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and Marko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Djordjevic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Features of CRISPR-</a:t>
            </a:r>
            <a:r>
              <a:rPr lang="en-US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Cas</a:t>
            </a: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 Regulation Key to Highly Efficient and Temporally-Specific </a:t>
            </a:r>
            <a:r>
              <a:rPr lang="en-US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crRNA</a:t>
            </a: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 Production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Front.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Microbiol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2139 (2017).</a:t>
            </a:r>
          </a:p>
          <a:p>
            <a:pPr marL="285750" indent="-285750">
              <a:spcBef>
                <a:spcPts val="320"/>
              </a:spcBef>
              <a:buClr>
                <a:srgbClr val="000000"/>
              </a:buClr>
              <a:buSzPts val="1100"/>
            </a:pPr>
            <a:r>
              <a:rPr lang="en-US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Andjela</a:t>
            </a: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Rodic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Bojana </a:t>
            </a:r>
            <a:r>
              <a:rPr lang="en-US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Blagojevic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Evgeny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Zdobnov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Magdalena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Djordjevic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and Marko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Djordjevic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Understanding key features of bacterial restriction-modification systems through quantitative modeling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BMC Systems Biology, </a:t>
            </a: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:377, (2017).</a:t>
            </a:r>
          </a:p>
          <a:p>
            <a:pPr marL="285750" indent="-285750">
              <a:spcBef>
                <a:spcPts val="320"/>
              </a:spcBef>
              <a:buClr>
                <a:srgbClr val="000000"/>
              </a:buClr>
              <a:buSzPts val="1100"/>
            </a:pP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Jelena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Guzina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Andjela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Rodic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Bojana </a:t>
            </a:r>
            <a:r>
              <a:rPr lang="en-US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Blagojevic</a:t>
            </a: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and Marko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Djordjevic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Modeling and bioinformatics of bacterial immune systems: understanding regulation of CRISPR/</a:t>
            </a:r>
            <a:r>
              <a:rPr lang="en-US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Cas</a:t>
            </a: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 and restriction-modification systems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Biologia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Serbica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39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pp. 112-122 (2017</a:t>
            </a: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lvl="0" indent="0">
              <a:spcBef>
                <a:spcPts val="320"/>
              </a:spcBef>
              <a:buClr>
                <a:srgbClr val="000000"/>
              </a:buClr>
              <a:buSzPts val="1100"/>
              <a:buNone/>
            </a:pPr>
            <a:r>
              <a:rPr lang="sr-Cyrl-RS" sz="1100" dirty="0" smtClean="0"/>
              <a:t> </a:t>
            </a:r>
            <a:r>
              <a:rPr lang="sr-Cyrl-RS" sz="1400" b="1" dirty="0" smtClean="0"/>
              <a:t>Комисија</a:t>
            </a:r>
            <a:r>
              <a:rPr lang="en-US" sz="1400" b="1" dirty="0" smtClean="0"/>
              <a:t>:</a:t>
            </a:r>
            <a:r>
              <a:rPr lang="sr-Cyrl-RS" sz="1400" b="1" dirty="0" smtClean="0"/>
              <a:t> </a:t>
            </a:r>
            <a:r>
              <a:rPr lang="ru-RU" sz="1400" dirty="0" smtClean="0"/>
              <a:t>др Магдалена Ђорђевић</a:t>
            </a:r>
            <a:r>
              <a:rPr lang="en-US" sz="1400" dirty="0" smtClean="0"/>
              <a:t> </a:t>
            </a:r>
            <a:r>
              <a:rPr lang="sr-Cyrl-RS" sz="1400" dirty="0" smtClean="0"/>
              <a:t>(ИФ), </a:t>
            </a:r>
            <a:r>
              <a:rPr lang="ru-RU" sz="1400" dirty="0" smtClean="0"/>
              <a:t>др Лидија Живковић (ИФ), проф. др Маја Бурић (ФФ), др Игор Салом (ИФ)</a:t>
            </a:r>
            <a:endParaRPr lang="en-US" sz="1400" dirty="0" smtClean="0"/>
          </a:p>
          <a:p>
            <a:pPr marL="0" indent="0">
              <a:spcBef>
                <a:spcPts val="320"/>
              </a:spcBef>
              <a:buClr>
                <a:srgbClr val="000000"/>
              </a:buClr>
              <a:buSzPts val="1100"/>
              <a:buNone/>
            </a:pPr>
            <a:endParaRPr lang="en-US" sz="1400" dirty="0"/>
          </a:p>
          <a:p>
            <a:pPr marL="0" lvl="0" indent="0">
              <a:spcBef>
                <a:spcPts val="320"/>
              </a:spcBef>
              <a:buClr>
                <a:srgbClr val="000000"/>
              </a:buClr>
              <a:buSzPts val="1100"/>
              <a:buNone/>
            </a:pPr>
            <a:endParaRPr lang="sr-Cyrl-RS" sz="1400" b="1" dirty="0" smtClean="0"/>
          </a:p>
          <a:p>
            <a:pPr marL="171450" indent="-171450">
              <a:spcBef>
                <a:spcPts val="220"/>
              </a:spcBef>
              <a:buSzPts val="1100"/>
              <a:buFont typeface="Arial" panose="020B0604020202020204" pitchFamily="34" charset="0"/>
              <a:buChar char="•"/>
            </a:pPr>
            <a:endParaRPr lang="sr-Cyrl-RS" sz="1100" dirty="0"/>
          </a:p>
          <a:p>
            <a:pPr marL="171450" indent="-171450">
              <a:spcBef>
                <a:spcPts val="220"/>
              </a:spcBef>
              <a:buSzPts val="1100"/>
              <a:buFont typeface="Arial" panose="020B0604020202020204" pitchFamily="34" charset="0"/>
              <a:buChar char="•"/>
            </a:pPr>
            <a:endParaRPr lang="sr-Cyrl-RS" sz="1100" dirty="0" smtClean="0"/>
          </a:p>
          <a:p>
            <a:pPr marL="171450" indent="-171450">
              <a:spcBef>
                <a:spcPts val="220"/>
              </a:spcBef>
              <a:buSzPts val="1100"/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sr-Cyrl-RS" sz="1100" b="1" i="0" u="none" strike="noStrike" cap="none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sr-Cyrl-RS" sz="11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sr-Cyrl-RS" sz="1100" b="1" i="0" u="none" strike="noStrike" cap="none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sr-Cyrl-RS" sz="11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Комисија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Бранислав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Јеленковић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(ИФ),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Дејан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Пантелић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(ИФ),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Милорад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Курајица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(ФФ)</a:t>
            </a:r>
            <a:endParaRPr dirty="0"/>
          </a:p>
          <a:p>
            <a:pPr marL="0" marR="0" lvl="0" indent="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099" y="154792"/>
            <a:ext cx="1365250" cy="1182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>
            <a:off x="431300" y="4551215"/>
            <a:ext cx="8229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961" y="40660"/>
            <a:ext cx="1527048" cy="1356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406</Words>
  <Application>Microsoft Office PowerPoint</Application>
  <PresentationFormat>On-screen Show (4:3)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Реизбор у звање истраживач сарадник кандидат: Бојана Благојевић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Реизбор у звање истраживач сарадник кандидат: Иван Радојичић</dc:title>
  <dc:creator>dmarko</dc:creator>
  <cp:lastModifiedBy>Marko</cp:lastModifiedBy>
  <cp:revision>12</cp:revision>
  <dcterms:modified xsi:type="dcterms:W3CDTF">2018-12-06T18:50:52Z</dcterms:modified>
</cp:coreProperties>
</file>