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3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A8E-8029-6F42-B475-9CAFFF60A5D7}" type="datetimeFigureOut">
              <a:rPr lang="en-US" smtClean="0"/>
              <a:t>06 Jun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05BC-AE74-C749-BCC4-8A6B798EB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968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Click to edit Master text styles</a:t>
            </a:r>
          </a:p>
          <a:p>
            <a:pPr lvl="1"/>
            <a:r>
              <a:rPr lang="sr-Cyrl-CS" smtClean="0"/>
              <a:t>Second level</a:t>
            </a:r>
          </a:p>
          <a:p>
            <a:pPr lvl="2"/>
            <a:r>
              <a:rPr lang="sr-Cyrl-CS" smtClean="0"/>
              <a:t>Third level</a:t>
            </a:r>
          </a:p>
          <a:p>
            <a:pPr lvl="3"/>
            <a:r>
              <a:rPr lang="sr-Cyrl-CS" smtClean="0"/>
              <a:t>Fourth level</a:t>
            </a:r>
          </a:p>
          <a:p>
            <a:pPr lvl="4"/>
            <a:r>
              <a:rPr lang="sr-Cyrl-C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A8E-8029-6F42-B475-9CAFFF60A5D7}" type="datetimeFigureOut">
              <a:rPr lang="en-US" smtClean="0"/>
              <a:t>06 Jun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05BC-AE74-C749-BCC4-8A6B798EB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799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 smtClean="0"/>
              <a:t>Click to edit Master text styles</a:t>
            </a:r>
          </a:p>
          <a:p>
            <a:pPr lvl="1"/>
            <a:r>
              <a:rPr lang="sr-Cyrl-CS" smtClean="0"/>
              <a:t>Second level</a:t>
            </a:r>
          </a:p>
          <a:p>
            <a:pPr lvl="2"/>
            <a:r>
              <a:rPr lang="sr-Cyrl-CS" smtClean="0"/>
              <a:t>Third level</a:t>
            </a:r>
          </a:p>
          <a:p>
            <a:pPr lvl="3"/>
            <a:r>
              <a:rPr lang="sr-Cyrl-CS" smtClean="0"/>
              <a:t>Fourth level</a:t>
            </a:r>
          </a:p>
          <a:p>
            <a:pPr lvl="4"/>
            <a:r>
              <a:rPr lang="sr-Cyrl-C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A8E-8029-6F42-B475-9CAFFF60A5D7}" type="datetimeFigureOut">
              <a:rPr lang="en-US" smtClean="0"/>
              <a:t>06 Jun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05BC-AE74-C749-BCC4-8A6B798EB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9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Click to edit Master text styles</a:t>
            </a:r>
          </a:p>
          <a:p>
            <a:pPr lvl="1"/>
            <a:r>
              <a:rPr lang="sr-Cyrl-CS" smtClean="0"/>
              <a:t>Second level</a:t>
            </a:r>
          </a:p>
          <a:p>
            <a:pPr lvl="2"/>
            <a:r>
              <a:rPr lang="sr-Cyrl-CS" smtClean="0"/>
              <a:t>Third level</a:t>
            </a:r>
          </a:p>
          <a:p>
            <a:pPr lvl="3"/>
            <a:r>
              <a:rPr lang="sr-Cyrl-CS" smtClean="0"/>
              <a:t>Fourth level</a:t>
            </a:r>
          </a:p>
          <a:p>
            <a:pPr lvl="4"/>
            <a:r>
              <a:rPr lang="sr-Cyrl-C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A8E-8029-6F42-B475-9CAFFF60A5D7}" type="datetimeFigureOut">
              <a:rPr lang="en-US" smtClean="0"/>
              <a:t>06 Jun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05BC-AE74-C749-BCC4-8A6B798EB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64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A8E-8029-6F42-B475-9CAFFF60A5D7}" type="datetimeFigureOut">
              <a:rPr lang="en-US" smtClean="0"/>
              <a:t>06 Jun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05BC-AE74-C749-BCC4-8A6B798EB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988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Click to edit Master text styles</a:t>
            </a:r>
          </a:p>
          <a:p>
            <a:pPr lvl="1"/>
            <a:r>
              <a:rPr lang="sr-Cyrl-CS" smtClean="0"/>
              <a:t>Second level</a:t>
            </a:r>
          </a:p>
          <a:p>
            <a:pPr lvl="2"/>
            <a:r>
              <a:rPr lang="sr-Cyrl-CS" smtClean="0"/>
              <a:t>Third level</a:t>
            </a:r>
          </a:p>
          <a:p>
            <a:pPr lvl="3"/>
            <a:r>
              <a:rPr lang="sr-Cyrl-CS" smtClean="0"/>
              <a:t>Fourth level</a:t>
            </a:r>
          </a:p>
          <a:p>
            <a:pPr lvl="4"/>
            <a:r>
              <a:rPr lang="sr-Cyrl-C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Click to edit Master text styles</a:t>
            </a:r>
          </a:p>
          <a:p>
            <a:pPr lvl="1"/>
            <a:r>
              <a:rPr lang="sr-Cyrl-CS" smtClean="0"/>
              <a:t>Second level</a:t>
            </a:r>
          </a:p>
          <a:p>
            <a:pPr lvl="2"/>
            <a:r>
              <a:rPr lang="sr-Cyrl-CS" smtClean="0"/>
              <a:t>Third level</a:t>
            </a:r>
          </a:p>
          <a:p>
            <a:pPr lvl="3"/>
            <a:r>
              <a:rPr lang="sr-Cyrl-CS" smtClean="0"/>
              <a:t>Fourth level</a:t>
            </a:r>
          </a:p>
          <a:p>
            <a:pPr lvl="4"/>
            <a:r>
              <a:rPr lang="sr-Cyrl-C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A8E-8029-6F42-B475-9CAFFF60A5D7}" type="datetimeFigureOut">
              <a:rPr lang="en-US" smtClean="0"/>
              <a:t>06 Jun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05BC-AE74-C749-BCC4-8A6B798EB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9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Click to edit Master text styles</a:t>
            </a:r>
          </a:p>
          <a:p>
            <a:pPr lvl="1"/>
            <a:r>
              <a:rPr lang="sr-Cyrl-CS" smtClean="0"/>
              <a:t>Second level</a:t>
            </a:r>
          </a:p>
          <a:p>
            <a:pPr lvl="2"/>
            <a:r>
              <a:rPr lang="sr-Cyrl-CS" smtClean="0"/>
              <a:t>Third level</a:t>
            </a:r>
          </a:p>
          <a:p>
            <a:pPr lvl="3"/>
            <a:r>
              <a:rPr lang="sr-Cyrl-CS" smtClean="0"/>
              <a:t>Fourth level</a:t>
            </a:r>
          </a:p>
          <a:p>
            <a:pPr lvl="4"/>
            <a:r>
              <a:rPr lang="sr-Cyrl-C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Click to edit Master text styles</a:t>
            </a:r>
          </a:p>
          <a:p>
            <a:pPr lvl="1"/>
            <a:r>
              <a:rPr lang="sr-Cyrl-CS" smtClean="0"/>
              <a:t>Second level</a:t>
            </a:r>
          </a:p>
          <a:p>
            <a:pPr lvl="2"/>
            <a:r>
              <a:rPr lang="sr-Cyrl-CS" smtClean="0"/>
              <a:t>Third level</a:t>
            </a:r>
          </a:p>
          <a:p>
            <a:pPr lvl="3"/>
            <a:r>
              <a:rPr lang="sr-Cyrl-CS" smtClean="0"/>
              <a:t>Fourth level</a:t>
            </a:r>
          </a:p>
          <a:p>
            <a:pPr lvl="4"/>
            <a:r>
              <a:rPr lang="sr-Cyrl-C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A8E-8029-6F42-B475-9CAFFF60A5D7}" type="datetimeFigureOut">
              <a:rPr lang="en-US" smtClean="0"/>
              <a:t>06 Jun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05BC-AE74-C749-BCC4-8A6B798EB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53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A8E-8029-6F42-B475-9CAFFF60A5D7}" type="datetimeFigureOut">
              <a:rPr lang="en-US" smtClean="0"/>
              <a:t>06 Jun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05BC-AE74-C749-BCC4-8A6B798EB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2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A8E-8029-6F42-B475-9CAFFF60A5D7}" type="datetimeFigureOut">
              <a:rPr lang="en-US" smtClean="0"/>
              <a:t>06 Jun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05BC-AE74-C749-BCC4-8A6B798EB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965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Click to edit Master text styles</a:t>
            </a:r>
          </a:p>
          <a:p>
            <a:pPr lvl="1"/>
            <a:r>
              <a:rPr lang="sr-Cyrl-CS" smtClean="0"/>
              <a:t>Second level</a:t>
            </a:r>
          </a:p>
          <a:p>
            <a:pPr lvl="2"/>
            <a:r>
              <a:rPr lang="sr-Cyrl-CS" smtClean="0"/>
              <a:t>Third level</a:t>
            </a:r>
          </a:p>
          <a:p>
            <a:pPr lvl="3"/>
            <a:r>
              <a:rPr lang="sr-Cyrl-CS" smtClean="0"/>
              <a:t>Fourth level</a:t>
            </a:r>
          </a:p>
          <a:p>
            <a:pPr lvl="4"/>
            <a:r>
              <a:rPr lang="sr-Cyrl-C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A8E-8029-6F42-B475-9CAFFF60A5D7}" type="datetimeFigureOut">
              <a:rPr lang="en-US" smtClean="0"/>
              <a:t>06 Jun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05BC-AE74-C749-BCC4-8A6B798EB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607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A8E-8029-6F42-B475-9CAFFF60A5D7}" type="datetimeFigureOut">
              <a:rPr lang="en-US" smtClean="0"/>
              <a:t>06 Jun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05BC-AE74-C749-BCC4-8A6B798EB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207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C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 smtClean="0"/>
              <a:t>Click to edit Master text styles</a:t>
            </a:r>
          </a:p>
          <a:p>
            <a:pPr lvl="1"/>
            <a:r>
              <a:rPr lang="sr-Cyrl-CS" smtClean="0"/>
              <a:t>Second level</a:t>
            </a:r>
          </a:p>
          <a:p>
            <a:pPr lvl="2"/>
            <a:r>
              <a:rPr lang="sr-Cyrl-CS" smtClean="0"/>
              <a:t>Third level</a:t>
            </a:r>
          </a:p>
          <a:p>
            <a:pPr lvl="3"/>
            <a:r>
              <a:rPr lang="sr-Cyrl-CS" smtClean="0"/>
              <a:t>Fourth level</a:t>
            </a:r>
          </a:p>
          <a:p>
            <a:pPr lvl="4"/>
            <a:r>
              <a:rPr lang="sr-Cyrl-C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2CA8E-8029-6F42-B475-9CAFFF60A5D7}" type="datetimeFigureOut">
              <a:rPr lang="en-US" smtClean="0"/>
              <a:t>06 Jun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B05BC-AE74-C749-BCC4-8A6B798EB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304920" y="112320"/>
            <a:ext cx="7083000" cy="12949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200" dirty="0" err="1">
                <a:solidFill>
                  <a:srgbClr val="000000"/>
                </a:solidFill>
                <a:latin typeface="Times New Roman"/>
              </a:rPr>
              <a:t>Реизбор</a:t>
            </a:r>
            <a:r>
              <a:rPr lang="en-US" sz="3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/>
              </a:rPr>
              <a:t>у</a:t>
            </a:r>
            <a:r>
              <a:rPr lang="en-US" sz="3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/>
              </a:rPr>
              <a:t>звање</a:t>
            </a:r>
            <a:r>
              <a:rPr lang="en-US" sz="3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/>
              </a:rPr>
              <a:t>истраживач</a:t>
            </a:r>
            <a:r>
              <a:rPr lang="en-US" sz="3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/>
              </a:rPr>
              <a:t>сарадник</a:t>
            </a:r>
            <a:r>
              <a:rPr lang="en-US" sz="3200" dirty="0">
                <a:solidFill>
                  <a:srgbClr val="000000"/>
                </a:solidFill>
                <a:latin typeface="Times New Roman"/>
              </a:rPr>
              <a:t>
</a:t>
            </a:r>
            <a:r>
              <a:rPr lang="en-US" sz="3200" dirty="0" err="1">
                <a:solidFill>
                  <a:srgbClr val="000000"/>
                </a:solidFill>
                <a:latin typeface="Times New Roman"/>
              </a:rPr>
              <a:t>кандидат</a:t>
            </a:r>
            <a:r>
              <a:rPr lang="en-US" sz="3200" dirty="0">
                <a:solidFill>
                  <a:srgbClr val="000000"/>
                </a:solidFill>
                <a:latin typeface="Times New Roman"/>
              </a:rPr>
              <a:t>: </a:t>
            </a:r>
            <a:r>
              <a:rPr lang="sr-Cyrl-CS" sz="3200" dirty="0" smtClean="0">
                <a:solidFill>
                  <a:srgbClr val="000000"/>
                </a:solidFill>
                <a:latin typeface="Times New Roman"/>
              </a:rPr>
              <a:t>Душан Вудраговић</a:t>
            </a:r>
            <a:endParaRPr dirty="0"/>
          </a:p>
        </p:txBody>
      </p:sp>
      <p:pic>
        <p:nvPicPr>
          <p:cNvPr id="4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7626240" y="36000"/>
            <a:ext cx="1364760" cy="1182240"/>
          </a:xfrm>
          <a:prstGeom prst="rect">
            <a:avLst/>
          </a:prstGeom>
          <a:ln>
            <a:noFill/>
          </a:ln>
        </p:spPr>
      </p:pic>
      <p:sp>
        <p:nvSpPr>
          <p:cNvPr id="46" name="CustomShape 2"/>
          <p:cNvSpPr/>
          <p:nvPr/>
        </p:nvSpPr>
        <p:spPr>
          <a:xfrm>
            <a:off x="304920" y="1483920"/>
            <a:ext cx="6819480" cy="236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година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рођења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: </a:t>
            </a:r>
            <a:r>
              <a:rPr lang="en-US" sz="2000" dirty="0" smtClean="0">
                <a:solidFill>
                  <a:srgbClr val="000000"/>
                </a:solidFill>
                <a:latin typeface="Times New Roman"/>
                <a:ea typeface="ＭＳ Ｐゴシック"/>
              </a:rPr>
              <a:t>198</a:t>
            </a:r>
            <a:r>
              <a:rPr lang="sr-Cyrl-CS" sz="2000" dirty="0" smtClean="0">
                <a:solidFill>
                  <a:srgbClr val="000000"/>
                </a:solidFill>
                <a:latin typeface="Times New Roman"/>
                <a:ea typeface="ＭＳ Ｐゴシック"/>
              </a:rPr>
              <a:t>0</a:t>
            </a:r>
            <a:r>
              <a:rPr lang="en-US" sz="2000" dirty="0" smtClean="0">
                <a:solidFill>
                  <a:srgbClr val="000000"/>
                </a:solidFill>
                <a:latin typeface="Times New Roman"/>
                <a:ea typeface="ＭＳ Ｐゴシック"/>
              </a:rPr>
              <a:t>.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основне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студије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: </a:t>
            </a:r>
            <a:endParaRPr dirty="0"/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	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Физички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факултет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Times New Roman"/>
                <a:ea typeface="ＭＳ Ｐゴシック"/>
              </a:rPr>
              <a:t>(</a:t>
            </a:r>
            <a:r>
              <a:rPr lang="sr-Cyrl-CS" sz="2000" dirty="0" smtClean="0">
                <a:solidFill>
                  <a:srgbClr val="000000"/>
                </a:solidFill>
                <a:latin typeface="Times New Roman"/>
                <a:ea typeface="ＭＳ Ｐゴシック"/>
              </a:rPr>
              <a:t>1999</a:t>
            </a:r>
            <a:r>
              <a:rPr lang="en-US" sz="2000" dirty="0" smtClean="0">
                <a:solidFill>
                  <a:srgbClr val="000000"/>
                </a:solidFill>
                <a:latin typeface="Times New Roman"/>
                <a:ea typeface="ＭＳ Ｐゴシック"/>
              </a:rPr>
              <a:t>-20</a:t>
            </a:r>
            <a:r>
              <a:rPr lang="sr-Cyrl-CS" sz="2000" dirty="0" smtClean="0">
                <a:solidFill>
                  <a:srgbClr val="000000"/>
                </a:solidFill>
                <a:latin typeface="Times New Roman"/>
                <a:ea typeface="ＭＳ Ｐゴシック"/>
              </a:rPr>
              <a:t>05</a:t>
            </a:r>
            <a:r>
              <a:rPr lang="en-US" sz="2000" dirty="0" smtClean="0">
                <a:solidFill>
                  <a:srgbClr val="000000"/>
                </a:solidFill>
                <a:latin typeface="Times New Roman"/>
                <a:ea typeface="ＭＳ Ｐゴシック"/>
              </a:rPr>
              <a:t>)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просек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: </a:t>
            </a:r>
            <a:r>
              <a:rPr lang="en-US" sz="2000" dirty="0" smtClean="0">
                <a:solidFill>
                  <a:srgbClr val="000000"/>
                </a:solidFill>
                <a:latin typeface="Times New Roman"/>
                <a:ea typeface="ＭＳ Ｐゴシック"/>
              </a:rPr>
              <a:t>9,</a:t>
            </a:r>
            <a:r>
              <a:rPr lang="sr-Cyrl-CS" sz="2000" dirty="0" smtClean="0">
                <a:solidFill>
                  <a:srgbClr val="000000"/>
                </a:solidFill>
                <a:latin typeface="Times New Roman"/>
                <a:ea typeface="ＭＳ Ｐゴシック"/>
              </a:rPr>
              <a:t>62</a:t>
            </a:r>
            <a:r>
              <a:rPr lang="en-US" sz="2000" dirty="0" smtClean="0">
                <a:solidFill>
                  <a:srgbClr val="000000"/>
                </a:solidFill>
                <a:latin typeface="Times New Roman"/>
                <a:ea typeface="ＭＳ Ｐゴシック"/>
              </a:rPr>
              <a:t>.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докторске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студије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: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уписане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 2012.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године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на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 ФФ-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у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смер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Физика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језгра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и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честица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.</a:t>
            </a:r>
            <a:endParaRPr dirty="0"/>
          </a:p>
        </p:txBody>
      </p:sp>
      <p:sp>
        <p:nvSpPr>
          <p:cNvPr id="47" name="CustomShape 3"/>
          <p:cNvSpPr/>
          <p:nvPr/>
        </p:nvSpPr>
        <p:spPr>
          <a:xfrm>
            <a:off x="304920" y="2496240"/>
            <a:ext cx="8686440" cy="4245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   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објављени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научни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радови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М21: 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 Fortran and C Programs for the Time-dependent Dipolar Gross-Pitaevskii Equation in an Anisotropic Trap; R.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Kishor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 Kumar, L. Young-S., </a:t>
            </a:r>
            <a:r>
              <a:rPr lang="en-US" sz="2000" b="1" dirty="0">
                <a:solidFill>
                  <a:srgbClr val="000000"/>
                </a:solidFill>
                <a:latin typeface="Times New Roman"/>
                <a:ea typeface="ＭＳ Ｐゴシック"/>
              </a:rPr>
              <a:t>D. Vudragović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, et al.;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Comput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. Phys.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Commun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. </a:t>
            </a:r>
            <a:r>
              <a:rPr lang="en-US" sz="2000" b="1" dirty="0" smtClean="0">
                <a:solidFill>
                  <a:srgbClr val="000000"/>
                </a:solidFill>
                <a:latin typeface="Times New Roman"/>
                <a:ea typeface="ＭＳ Ｐゴシック"/>
              </a:rPr>
              <a:t>195</a:t>
            </a:r>
            <a:r>
              <a:rPr lang="sr-Cyrl-CS" sz="2000" dirty="0" smtClean="0">
                <a:solidFill>
                  <a:srgbClr val="000000"/>
                </a:solidFill>
                <a:latin typeface="Times New Roman"/>
                <a:ea typeface="ＭＳ Ｐゴシック"/>
              </a:rPr>
              <a:t>, 117</a:t>
            </a:r>
            <a:r>
              <a:rPr lang="en-US" sz="2000" dirty="0" smtClean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(2015).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 Development of Collisional Data Base for Elementary Processes of Electron Scattering by Atoms and Molecules, B.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Marinković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, V.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Vujčić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, G.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Sushko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, </a:t>
            </a:r>
            <a:r>
              <a:rPr lang="en-US" sz="2000" b="1" dirty="0">
                <a:solidFill>
                  <a:srgbClr val="000000"/>
                </a:solidFill>
                <a:latin typeface="Times New Roman"/>
                <a:ea typeface="ＭＳ Ｐゴシック"/>
              </a:rPr>
              <a:t>D. Vudragović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, et al.;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Nucl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Instrum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. Meth. B </a:t>
            </a:r>
            <a:r>
              <a:rPr lang="en-US" sz="2000" b="1" dirty="0" smtClean="0">
                <a:solidFill>
                  <a:srgbClr val="000000"/>
                </a:solidFill>
                <a:latin typeface="Times New Roman"/>
                <a:ea typeface="ＭＳ Ｐゴシック"/>
              </a:rPr>
              <a:t>354</a:t>
            </a:r>
            <a:r>
              <a:rPr lang="sr-Cyrl-CS" sz="2000" dirty="0" smtClean="0">
                <a:solidFill>
                  <a:srgbClr val="000000"/>
                </a:solidFill>
                <a:latin typeface="Times New Roman"/>
                <a:ea typeface="ＭＳ Ｐゴシック"/>
              </a:rPr>
              <a:t>, 90</a:t>
            </a:r>
            <a:r>
              <a:rPr lang="en-US" sz="2000" dirty="0" smtClean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(2015).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 C Programs for Solving the Time-dependent Gross-Pitaevskii Equation in a Fully Anisotropic Trap; </a:t>
            </a:r>
            <a:r>
              <a:rPr lang="en-US" sz="2000" b="1" dirty="0">
                <a:solidFill>
                  <a:srgbClr val="000000"/>
                </a:solidFill>
                <a:latin typeface="Times New Roman"/>
                <a:ea typeface="ＭＳ Ｐゴシック"/>
              </a:rPr>
              <a:t>D. Vudragović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, I.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Vidanović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, A. Balaž, et al.;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Comput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. Phys.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Commun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. </a:t>
            </a:r>
            <a:r>
              <a:rPr lang="en-US" sz="2000" b="1" dirty="0" smtClean="0">
                <a:solidFill>
                  <a:srgbClr val="000000"/>
                </a:solidFill>
                <a:latin typeface="Times New Roman"/>
                <a:ea typeface="ＭＳ Ｐゴシック"/>
              </a:rPr>
              <a:t>183</a:t>
            </a:r>
            <a:r>
              <a:rPr lang="sr-Cyrl-CS" sz="2000" dirty="0" smtClean="0">
                <a:solidFill>
                  <a:srgbClr val="000000"/>
                </a:solidFill>
                <a:latin typeface="Times New Roman"/>
                <a:ea typeface="ＭＳ Ｐゴシック"/>
              </a:rPr>
              <a:t>, 2021</a:t>
            </a:r>
            <a:r>
              <a:rPr lang="en-US" sz="2000" dirty="0" smtClean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(2012).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Комисија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: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Антун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Балаж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 (ИФ),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Ивана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Васић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 (ИФ),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Михајло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Ваневић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 (ФФ).</a:t>
            </a:r>
            <a:endParaRPr dirty="0"/>
          </a:p>
        </p:txBody>
      </p:sp>
      <p:pic>
        <p:nvPicPr>
          <p:cNvPr id="48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7124400" y="1294920"/>
            <a:ext cx="1867320" cy="198886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2647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193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SCL, Institute of Physics Belgrade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Antun Balaz</dc:creator>
  <cp:lastModifiedBy>Antun Balaz</cp:lastModifiedBy>
  <cp:revision>2</cp:revision>
  <dcterms:created xsi:type="dcterms:W3CDTF">2016-06-06T11:08:37Z</dcterms:created>
  <dcterms:modified xsi:type="dcterms:W3CDTF">2016-06-06T11:11:30Z</dcterms:modified>
</cp:coreProperties>
</file>