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92B82D-45F4-47D4-9C2B-F783775230E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DA6C2C-E2A6-492A-B0CB-F035DDE3E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7844D-397E-479E-AF2D-62BE96E81A0A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2AEC-2E4A-43C0-9E7A-1BD65893B3E9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21D7-1275-4AD5-BA23-8D7C6EEB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2D9F-4F32-4519-80F0-8FF4840E6E63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C551-3536-4A6A-9698-7764E66D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40A1-F26F-4A53-B241-62DCBE800065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FECB-19A9-4B4F-972E-0290C90DC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5A1E-9A2A-4E3A-BB21-CFF83395E465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C6FA5-8082-44F5-A521-20CE4024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1BC6-3100-4414-8F31-41B0E076B02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D913-842A-4A03-9BE9-481B0C668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8CED-D25D-45CD-9C67-1322D033F304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7748-43D3-4DA7-B1B4-02C8EF001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B0F2-1D1B-465E-B651-8AC2A4D8CFD2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97C9-9910-4942-827A-4C56E2C2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4A97-DF17-44DE-8B3C-1367781EC1CD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7E56-744B-4705-B2B9-94096441E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C1E17-85F5-4302-9220-9DEDD71DFFE1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6E7E-2B33-44A8-BCE4-1583BEE8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8180-6250-4098-83BE-7644D84F0BE1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5390-7191-4349-8DE0-CC42E6EE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C80A-D018-4D05-869E-CF9BEDFCC7E8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287E-8511-4231-A1F0-606C6A49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2A346A-0FFF-4165-B417-C37676B7B8C1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F5B8-CF1C-444D-8EA0-C020E6819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Бојан Златковић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371600"/>
            <a:ext cx="6819900" cy="2209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1982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9,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Квантна оптика и ласери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124700" y="1695450"/>
            <a:ext cx="18669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0" y="3733800"/>
            <a:ext cx="8686800" cy="2438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М21: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RS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B. Zlatković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A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. J. Krmpot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; N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Šibalić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; M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Radonjić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Branislav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M. </a:t>
            </a:r>
            <a:r>
              <a:rPr lang="en-US" sz="1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Jelenković</a:t>
            </a:r>
            <a:r>
              <a:rPr lang="en-US" sz="1400" dirty="0" smtClean="0">
                <a:solidFill>
                  <a:srgbClr val="22222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sr-Latn-RS" sz="1400" dirty="0" smtClean="0">
                <a:solidFill>
                  <a:srgbClr val="22222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“</a:t>
            </a:r>
            <a:r>
              <a:rPr lang="en-US" sz="1400" dirty="0" smtClean="0">
                <a:solidFill>
                  <a:srgbClr val="0D0D0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Efficient parametric non-degenerate four-wave mixing in hot potassium vapor</a:t>
            </a:r>
            <a:r>
              <a:rPr lang="sr-Latn-RS" sz="1400" dirty="0" smtClean="0">
                <a:solidFill>
                  <a:srgbClr val="0D0D0D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”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Laser Phys. </a:t>
            </a:r>
            <a:r>
              <a:rPr lang="en-US" sz="1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Lett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. 13 (2016)</a:t>
            </a:r>
            <a:endParaRPr lang="sr-Latn-RS" sz="1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S. N. Nikolić, M. Radonjić, A. J. Krmpot, N. M. Lučić, </a:t>
            </a:r>
            <a:r>
              <a:rPr lang="sr-Latn-RS" sz="1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B. V. Zlatković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, B . M. Jelenković, “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Effects of a laser beam profile on Zeeman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electromagnetically induced transparency</a:t>
            </a:r>
            <a:r>
              <a:rPr lang="sr-Latn-R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in the Rb buffer gas cell”, </a:t>
            </a:r>
            <a:r>
              <a:rPr lang="en-US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J. Phys. B: At. Mol. Opt. Phys. 46 (2013) 075501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M22:</a:t>
            </a: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S. N.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Nikolić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A. J.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Krmpot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N.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Lučić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B. V.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Zlatković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Radonjić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B.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Jelenković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Effects of laser beam diameter on electromagnetically induced transparency due to Zeeman coherences in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vapor</a:t>
            </a:r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Phys. Scr. T157, 014019 (2013)</a:t>
            </a:r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Бранислав Јеленковић</a:t>
            </a: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ИФ),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Дејан Пантелић (ИФ), др Александар Крмпот (ИФ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            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Јована Петровић (ИННВ)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230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Реизбор у звање истраживач сарадник кандидат: Бојан Златковић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Krmpot</cp:lastModifiedBy>
  <cp:revision>79</cp:revision>
  <dcterms:created xsi:type="dcterms:W3CDTF">2015-02-21T17:55:35Z</dcterms:created>
  <dcterms:modified xsi:type="dcterms:W3CDTF">2016-09-12T08:12:51Z</dcterms:modified>
</cp:coreProperties>
</file>