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10" y="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3E5EE-CFBE-4AC1-BD6D-CBEE8CF83899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ABC6-F5AD-4060-ACEE-25809D2471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0E873-51F4-4D56-BB49-4C02B4758A04}" type="datetimeFigureOut">
              <a:rPr lang="en-GB" smtClean="0"/>
              <a:pPr/>
              <a:t>26/03/2013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85F3F-D3AB-4671-90FA-CF3171B1F80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5517232"/>
            <a:ext cx="81369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AutoShape 2" descr="https://roundcubemail.ipb.ac.rs/?_task=mail&amp;_framed=1&amp;_action=get&amp;_mbox=INBOX&amp;_uid=4801&amp;_part=3"/>
          <p:cNvSpPr>
            <a:spLocks noChangeAspect="1" noChangeArrowheads="1"/>
          </p:cNvSpPr>
          <p:nvPr/>
        </p:nvSpPr>
        <p:spPr bwMode="auto">
          <a:xfrm>
            <a:off x="155575" y="-2452688"/>
            <a:ext cx="5334000" cy="511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4" descr="https://roundcubemail.ipb.ac.rs/?_task=mail&amp;_framed=1&amp;_action=get&amp;_mbox=INBOX&amp;_uid=4801&amp;_part=3"/>
          <p:cNvSpPr>
            <a:spLocks noChangeAspect="1" noChangeArrowheads="1"/>
          </p:cNvSpPr>
          <p:nvPr/>
        </p:nvSpPr>
        <p:spPr bwMode="auto">
          <a:xfrm>
            <a:off x="155575" y="-2452688"/>
            <a:ext cx="5334000" cy="5114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https://roundcubemail.ipb.ac.rs/?_task=mail&amp;_framed=1&amp;_action=get&amp;_mbox=INBOX&amp;_uid=4801&amp;_part=3"/>
          <p:cNvSpPr>
            <a:spLocks noChangeAspect="1" noChangeArrowheads="1"/>
          </p:cNvSpPr>
          <p:nvPr/>
        </p:nvSpPr>
        <p:spPr bwMode="auto">
          <a:xfrm>
            <a:off x="155575" y="-2909888"/>
            <a:ext cx="6334125" cy="6067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AutoShape 8" descr="https://roundcubemail.ipb.ac.rs/?_task=mail&amp;_framed=1&amp;_action=get&amp;_mbox=INBOX&amp;_uid=4801&amp;_part=3"/>
          <p:cNvSpPr>
            <a:spLocks noChangeAspect="1" noChangeArrowheads="1"/>
          </p:cNvSpPr>
          <p:nvPr/>
        </p:nvSpPr>
        <p:spPr bwMode="auto">
          <a:xfrm>
            <a:off x="155575" y="-2909888"/>
            <a:ext cx="6334125" cy="6067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4" name="AutoShape 10" descr="https://roundcubemail.ipb.ac.rs/?_task=mail&amp;_framed=1&amp;_action=get&amp;_mbox=INBOX&amp;_uid=4801&amp;_part=3"/>
          <p:cNvSpPr>
            <a:spLocks noChangeAspect="1" noChangeArrowheads="1"/>
          </p:cNvSpPr>
          <p:nvPr/>
        </p:nvSpPr>
        <p:spPr bwMode="auto">
          <a:xfrm>
            <a:off x="179512" y="-2710434"/>
            <a:ext cx="6334125" cy="60674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5" name="Picture 11" descr="C:\Documents and Settings\pera detlic\Local Settings\Temp\IPB-logo-black-be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5661248"/>
            <a:ext cx="1052838" cy="1008112"/>
          </a:xfrm>
          <a:prstGeom prst="rect">
            <a:avLst/>
          </a:prstGeom>
          <a:noFill/>
        </p:spPr>
      </p:pic>
      <p:pic>
        <p:nvPicPr>
          <p:cNvPr id="1036" name="Picture 12" descr="C:\Documents and Settings\pera detlic\Desktop\SC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5661248"/>
            <a:ext cx="720080" cy="1055813"/>
          </a:xfrm>
          <a:prstGeom prst="rect">
            <a:avLst/>
          </a:prstGeom>
          <a:noFill/>
        </p:spPr>
      </p:pic>
      <p:pic>
        <p:nvPicPr>
          <p:cNvPr id="15366" name="Picture 6" descr="j_smiljanic-h18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268760"/>
            <a:ext cx="2320652" cy="308647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899592" y="1340768"/>
            <a:ext cx="5184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2400" b="1" dirty="0" smtClean="0"/>
              <a:t>Јелена Смиљанић</a:t>
            </a:r>
            <a:endParaRPr lang="sr-Latn-CS" sz="2400" b="1" dirty="0" smtClean="0"/>
          </a:p>
          <a:p>
            <a:endParaRPr lang="sr-Latn-CS" sz="2400" dirty="0"/>
          </a:p>
          <a:p>
            <a:r>
              <a:rPr lang="sr-Cyrl-CS" sz="2400" dirty="0" smtClean="0"/>
              <a:t>с</a:t>
            </a:r>
            <a:r>
              <a:rPr lang="sr-Cyrl-CS" sz="2400" dirty="0" smtClean="0"/>
              <a:t>труктура и динамика у модерним телекомуникационим мрежама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Simulations of the Structure and Transport Properties of the Complex Networks</dc:title>
  <dc:creator> </dc:creator>
  <cp:lastModifiedBy> </cp:lastModifiedBy>
  <cp:revision>10</cp:revision>
  <dcterms:created xsi:type="dcterms:W3CDTF">2012-10-16T01:48:23Z</dcterms:created>
  <dcterms:modified xsi:type="dcterms:W3CDTF">2013-03-26T09:28:42Z</dcterms:modified>
</cp:coreProperties>
</file>