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4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D4E7F7-DD5D-4E31-A1FB-05A20B4FF15B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499126A-0C21-42E1-9F03-D9B40F573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/>
            <a:ext uri="{91240B29-F687-4F45-9708-019B960494DF}"/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0C1DB5-160E-483B-9066-3651AC244CA4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223F4-4174-4917-BD64-9D1F1B9A05EE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75B49-2A27-456F-A510-140091D7B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8DA34-404F-4823-B482-2E3C1DCAE2D5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D478E-F901-4042-A55B-733F70BB5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6B964-A5FD-4F3A-A2ED-548BF954458F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593A0-7A13-49BD-9AD6-2E226C5B8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CB2BA-23B1-4AFC-A844-4C7928C66E47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57C02-BFF9-48B3-AB57-AFCC3F059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BA984-ECC3-4A56-AB55-89E26AAEB7D6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9E9B0-6BBA-41DF-9D42-4E0473A02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932D9-773C-45F5-B9E6-67630C6A4027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3EA2B-326B-43E9-8FFE-791D51619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81C5C-D32E-4F65-97E0-8DABFE69CAE8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F8E79-ADD3-4A0F-8187-97E43F552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618E3-6A96-4D0E-BF82-64CEFC041167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D071C-2FD2-460E-8CE3-C10A1CD78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6A4B-3199-484E-BC09-C83517CF6012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73C6F-5FFA-4C18-86D0-D83589856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7D87-5CE7-41AF-B0C5-CB952662B0C9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78C12-6063-4910-8B04-DAB99C0E1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F8B3F-4A58-40E0-9415-7D31CF9AD1DA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7158-E13D-494B-B1FC-F85C1C7A1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0C4F12-B78C-4620-9CC3-974CB7180EB4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857E7A-BAC5-4984-8135-108254B16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tIns="0" bIns="288000"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Срђан Марјановић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219200"/>
            <a:ext cx="6819900" cy="2362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19</a:t>
            </a:r>
            <a:r>
              <a:rPr lang="sr-Latn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Електротехнички факултет 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(200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9,4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Електротехнички факултет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09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Ф-у,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Наноелектроника и фотоника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7086600" y="1524000"/>
            <a:ext cx="177836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304800" y="3657600"/>
            <a:ext cx="8686800" cy="2667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1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М21: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sz="1100" b="1" dirty="0" smtClean="0">
                <a:latin typeface="Times New Roman" pitchFamily="18" charset="0"/>
                <a:cs typeface="Times New Roman" pitchFamily="18" charset="0"/>
              </a:rPr>
              <a:t>S. Marjanović</a:t>
            </a:r>
            <a:r>
              <a:rPr lang="pt-BR" sz="1100" dirty="0" smtClean="0">
                <a:latin typeface="Times New Roman" pitchFamily="18" charset="0"/>
                <a:cs typeface="Times New Roman" pitchFamily="18" charset="0"/>
              </a:rPr>
              <a:t>, A. Banković, R. D. White, S. J. Buckman, G. Garcia, G. Malović, S.</a:t>
            </a:r>
            <a:r>
              <a:rPr lang="sr-Cyrl-R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100" dirty="0" smtClean="0">
                <a:latin typeface="Times New Roman" pitchFamily="18" charset="0"/>
                <a:cs typeface="Times New Roman" pitchFamily="18" charset="0"/>
              </a:rPr>
              <a:t>Dujko and Z. Lj. Petrović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“Chemistry induced during the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thermalization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transport of positrons and secondary electrons in gases and liquids”, Plasma Sources Science and Technology </a:t>
            </a:r>
            <a:r>
              <a:rPr lang="sr-Cyrl-R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025016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(201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Z.Lj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Petrović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11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Marjanović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Dujko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Banković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G.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Buckman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G. Garcia, R.D. White and M.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Brunger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“On the use of Monte Carlo simulations to model transport of positrons in gases and liquids”, Applied Radiation and Isotopes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83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148-154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(2014) </a:t>
            </a:r>
            <a:endParaRPr lang="sr-Cyrl-RS" sz="11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Banković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Dujko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R.D. White, J.P.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Marler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S.J.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Buckman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11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Marjanović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G.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Malović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G. Garcia and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Z.Lj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Petrović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, “Positron transport in water vapor”, Applied Radiation and Isotopes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035003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(201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11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Marjanović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Šuvakov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J.J.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Engbrecht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 Z.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Lj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Petrović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, “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Thermalization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positronium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helium: a numerical study”, </a:t>
            </a:r>
            <a:r>
              <a:rPr lang="pt-BR" sz="1100" dirty="0" smtClean="0">
                <a:latin typeface="Times New Roman" pitchFamily="18" charset="0"/>
                <a:cs typeface="Times New Roman" pitchFamily="18" charset="0"/>
              </a:rPr>
              <a:t>Nuclear Instruments &amp; Method in Physics Research Section B- Beam Interactions with Materials And Atoms 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279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80-83 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(2012)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Tausanovic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Markovic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sz="11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Marjanovic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J.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Cvetic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M. </a:t>
            </a:r>
            <a:r>
              <a:rPr lang="en-US" sz="11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Cvejic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, “Dynamics of a Lightning Channel Corona Sheath Using a Generalized Traveling-Current-Source Return Stroke Model---Theory and Calculations”, Electromagnetic Compatibility, IEEE Transactions on </a:t>
            </a:r>
            <a:r>
              <a:rPr lang="en-US" sz="11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52</a:t>
            </a:r>
            <a:r>
              <a:rPr lang="en-US" sz="11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646-656 (2010) </a:t>
            </a:r>
            <a:endParaRPr lang="sr-Cyrl-RS" sz="11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Зоран</a:t>
            </a:r>
            <a:r>
              <a:rPr lang="sr-Latn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Љ. Петровић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Саша Дујко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Јован Цветић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Ф) 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327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Избор у звање истраживач сарадник кандидат: Срђан Марјановић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Goca</cp:lastModifiedBy>
  <cp:revision>81</cp:revision>
  <dcterms:created xsi:type="dcterms:W3CDTF">2015-02-21T17:55:35Z</dcterms:created>
  <dcterms:modified xsi:type="dcterms:W3CDTF">2016-06-06T09:47:40Z</dcterms:modified>
</cp:coreProperties>
</file>