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432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1D1A-81FD-44F2-A233-5F4BEE83769B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18736-4812-4B16-A52D-3F4328C3FA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5376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1D1A-81FD-44F2-A233-5F4BEE83769B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18736-4812-4B16-A52D-3F4328C3FA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244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1D1A-81FD-44F2-A233-5F4BEE83769B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18736-4812-4B16-A52D-3F4328C3FA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9350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1D1A-81FD-44F2-A233-5F4BEE83769B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18736-4812-4B16-A52D-3F4328C3FA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8922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1D1A-81FD-44F2-A233-5F4BEE83769B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18736-4812-4B16-A52D-3F4328C3FA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8150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1D1A-81FD-44F2-A233-5F4BEE83769B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18736-4812-4B16-A52D-3F4328C3FA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5559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1D1A-81FD-44F2-A233-5F4BEE83769B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18736-4812-4B16-A52D-3F4328C3FA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6828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1D1A-81FD-44F2-A233-5F4BEE83769B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18736-4812-4B16-A52D-3F4328C3FA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5707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1D1A-81FD-44F2-A233-5F4BEE83769B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18736-4812-4B16-A52D-3F4328C3FA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3516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1D1A-81FD-44F2-A233-5F4BEE83769B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18736-4812-4B16-A52D-3F4328C3FA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1260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1D1A-81FD-44F2-A233-5F4BEE83769B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18736-4812-4B16-A52D-3F4328C3FA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3606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61D1A-81FD-44F2-A233-5F4BEE83769B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18736-4812-4B16-A52D-3F4328C3FA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0261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5417" y="159609"/>
            <a:ext cx="1676523" cy="127230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4312" y="159610"/>
            <a:ext cx="65346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Избор у звање истраживач сарадник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312" y="744385"/>
            <a:ext cx="51966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Кандидат: </a:t>
            </a:r>
            <a:r>
              <a:rPr lang="sr-Cyrl-R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Давид Кнежевић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312" y="1431913"/>
            <a:ext cx="85428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Година рођења: 1988.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Основне студије: Природно-математички факултет у Новом Саду (2007-2011) , просек 10,00.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 студије: Природно-математички факултет у Новом Саду (2011-2012) , просек 9,93.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Докторске студије: Природно-математички факултет у Новом Саду (2012-        ) ,  академске докторске студије физике, одобрена и предата докторска дисертација насловљена: „Експериментално одређивање параметара нуклеарне структуре активационим техникама.“</a:t>
            </a:r>
            <a:endParaRPr lang="sr-Cyrl-R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214312" y="3104326"/>
            <a:ext cx="11763375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Одабрани научни радови: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Cyrl-R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Knežević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N.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Jovančević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Krmar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Petrović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Modeling of neutron spectrum in the gamma spectroscopy measurements with Ge-detectors, Nuclear Instruments and Methods in Physics Research Section A, Volume 833, 23-26, 2016. 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M21</a:t>
            </a:r>
            <a:endParaRPr lang="sr-Cyrl-RS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Anđelić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B., 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Knežević D.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Jovančević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N.,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Krmar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Petrović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J.,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Toth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A.,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Medić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Ž.,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Hansman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J., Presence of neutrons in the low-level background environment estimated by the analysis of the 595.8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keV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gamma peak, Nuclear Instruments and Methods in Physics Research Section A, Volume 852, 80-84, 2017. 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M21</a:t>
            </a:r>
            <a:endParaRPr lang="sr-Cyrl-RS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C. Vu, A. M.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Sukhovoj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Zeinalov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N.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Jovančević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Knežević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Krmar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Dragić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Representation of radiative strength functions within a practical model of cascade gamma decay, Physics of Atomic Nuclei, Vol. 80(2), 237-250, 2017. 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M23</a:t>
            </a:r>
            <a:endParaRPr lang="sr-Cyrl-RS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Knezevic</a:t>
            </a:r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Jovancevic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N.,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Sukhovoj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 M., &amp;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Mitsyna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L. V. (2018). Testing the modified dependence of the radiative strength function on different excitation energies in the light nucleus 28Al. Journal of Research in Physics, 39(1), 47-63. </a:t>
            </a:r>
            <a:r>
              <a:rPr lang="en-GB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M52</a:t>
            </a:r>
            <a:endParaRPr lang="en-US" sz="14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4619" y="6383548"/>
            <a:ext cx="11550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Комисија:  др Владимир Удовичић (ИФ), др Александар Драгић (</a:t>
            </a:r>
            <a:r>
              <a:rPr lang="sr-Cyrl-R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ИФ), др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Миодраг Крмар (ПМФ у Новом Саду)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38436" y="93598"/>
            <a:ext cx="3178345" cy="3456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07151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325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Knežević</dc:creator>
  <cp:lastModifiedBy>Zeljka</cp:lastModifiedBy>
  <cp:revision>4</cp:revision>
  <dcterms:created xsi:type="dcterms:W3CDTF">2019-05-24T01:13:29Z</dcterms:created>
  <dcterms:modified xsi:type="dcterms:W3CDTF">2019-05-24T09:49:49Z</dcterms:modified>
</cp:coreProperties>
</file>