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3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537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4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935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892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815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55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682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570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51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26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360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1D1A-81FD-44F2-A233-5F4BEE83769B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18736-4812-4B16-A52D-3F4328C3F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026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417" y="159609"/>
            <a:ext cx="1676523" cy="12723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312" y="159610"/>
            <a:ext cx="6534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 у звање истраживач сарадник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2" y="744385"/>
            <a:ext cx="5196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Кандидат: </a:t>
            </a:r>
            <a:r>
              <a:rPr lang="sr-Cyrl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Давид Кнежевић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2" y="1431913"/>
            <a:ext cx="85428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 рођења: 1988.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студије: Природно-математички факултет у Новом Саду (2007-2011) , просек 10,00.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студије: Природно-математички факултет у Новом Саду (2011-2012) , просек 9,93.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Докторске студије: Природно-математички факултет у Новом Саду (2012-        ) ,  академске докторске студије физике, одобрена и предата докторска дисертација насловљена: „Експериментално одређивање параметара нуклеарне структуре активационим техникама.“</a:t>
            </a:r>
            <a:endParaRPr lang="sr-Cyrl-R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14312" y="3104326"/>
            <a:ext cx="1176337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Одабрани научни радови: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Knežević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Jovančević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Krmar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Modeling of neutron spectrum in the gamma spectroscopy measurements with Ge-detectors, Nuclear Instruments and Methods in Physics Research Section A, Volume 833, 23-26, 2016.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M21</a:t>
            </a:r>
            <a:endParaRPr lang="sr-Cyrl-R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Anđelić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B.,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Knežević D.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Jovančević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Krmar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Hansman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J., Presence of neutrons in the low-level background environment estimated by the analysis of the 595.8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gamma peak, Nuclear Instruments and Methods in Physics Research Section A, Volume 852, 80-84, 2017.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M21</a:t>
            </a:r>
            <a:endParaRPr lang="sr-Cyrl-R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C. Vu, A. M.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Sukhovoj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Zeinalov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Jovančević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Knežević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Krmar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Dragić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Representation of radiative strength functions within a practical model of cascade gamma decay, Physics of Atomic Nuclei, Vol. 80(2), 237-250, 2017.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M23</a:t>
            </a:r>
            <a:endParaRPr lang="sr-Cyrl-R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Knezevic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Jovancevic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N.,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Sukhovoj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M., &amp;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Mitsyna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 V. (2018). Testing the modified dependence of the radiative strength function on different excitation energies in the light nucleus 28Al. Journal of Research in Physics, 39(1), 47-63.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M52</a:t>
            </a:r>
            <a:endParaRPr lang="en-US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4619" y="6383548"/>
            <a:ext cx="11550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Комисија:  др Владимир Удовичић (ИФ), др Александар Драгић (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ИФ), др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Миодраг Крмар (ПМФ у Новом Саду)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38436" y="93598"/>
            <a:ext cx="3178345" cy="345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715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Knežević</dc:creator>
  <cp:lastModifiedBy>Zeljka</cp:lastModifiedBy>
  <cp:revision>4</cp:revision>
  <dcterms:created xsi:type="dcterms:W3CDTF">2019-05-24T01:13:29Z</dcterms:created>
  <dcterms:modified xsi:type="dcterms:W3CDTF">2019-05-24T09:49:49Z</dcterms:modified>
</cp:coreProperties>
</file>